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25"/>
  </p:notesMasterIdLst>
  <p:sldIdLst>
    <p:sldId id="258" r:id="rId2"/>
    <p:sldId id="256" r:id="rId3"/>
    <p:sldId id="285" r:id="rId4"/>
    <p:sldId id="286" r:id="rId5"/>
    <p:sldId id="287" r:id="rId6"/>
    <p:sldId id="288" r:id="rId7"/>
    <p:sldId id="289" r:id="rId8"/>
    <p:sldId id="322" r:id="rId9"/>
    <p:sldId id="323" r:id="rId10"/>
    <p:sldId id="324" r:id="rId11"/>
    <p:sldId id="297" r:id="rId12"/>
    <p:sldId id="299" r:id="rId13"/>
    <p:sldId id="300" r:id="rId14"/>
    <p:sldId id="302" r:id="rId15"/>
    <p:sldId id="303" r:id="rId16"/>
    <p:sldId id="326" r:id="rId17"/>
    <p:sldId id="327" r:id="rId18"/>
    <p:sldId id="328" r:id="rId19"/>
    <p:sldId id="329" r:id="rId20"/>
    <p:sldId id="330" r:id="rId21"/>
    <p:sldId id="304" r:id="rId22"/>
    <p:sldId id="331" r:id="rId23"/>
    <p:sldId id="312" r:id="rId24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26"/>
      <p:bold r:id="rId27"/>
      <p:italic r:id="rId28"/>
      <p:boldItalic r:id="rId29"/>
    </p:embeddedFont>
    <p:embeddedFont>
      <p:font typeface="Open Sans Light" panose="020B0306030504020204" pitchFamily="34" charset="0"/>
      <p:regular r:id="rId30"/>
      <p:bold r:id="rId31"/>
      <p:italic r:id="rId32"/>
      <p:boldItalic r:id="rId33"/>
    </p:embeddedFont>
    <p:embeddedFont>
      <p:font typeface="Open Sans Medium" panose="020B0604020202020204" charset="0"/>
      <p:regular r:id="rId34"/>
      <p:bold r:id="rId35"/>
      <p:italic r:id="rId36"/>
      <p:boldItalic r:id="rId37"/>
    </p:embeddedFont>
    <p:embeddedFont>
      <p:font typeface="Open Sans SemiBold" panose="020B0706030804020204" pitchFamily="34" charset="0"/>
      <p:regular r:id="rId38"/>
      <p:bold r:id="rId39"/>
      <p:italic r:id="rId40"/>
      <p:boldItalic r:id="rId41"/>
    </p:embeddedFont>
    <p:embeddedFont>
      <p:font typeface="Roboto" panose="02000000000000000000" pitchFamily="2" charset="0"/>
      <p:regular r:id="rId42"/>
      <p:bold r:id="rId43"/>
      <p:italic r:id="rId44"/>
      <p:boldItalic r:id="rId45"/>
    </p:embeddedFont>
    <p:embeddedFont>
      <p:font typeface="Source Sans Pro" panose="020B0503030403020204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27BCC8-9F61-48AF-973D-090090C09F19}" v="79" dt="2023-03-22T00:29:43.6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1962" y="13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 Coret" userId="413328698636c72a" providerId="LiveId" clId="{7E27BCC8-9F61-48AF-973D-090090C09F19}"/>
    <pc:docChg chg="undo custSel addSld delSld modSld sldOrd">
      <pc:chgData name="Bob Coret" userId="413328698636c72a" providerId="LiveId" clId="{7E27BCC8-9F61-48AF-973D-090090C09F19}" dt="2023-03-22T00:30:32.606" v="556" actId="47"/>
      <pc:docMkLst>
        <pc:docMk/>
      </pc:docMkLst>
      <pc:sldChg chg="modSp mod">
        <pc:chgData name="Bob Coret" userId="413328698636c72a" providerId="LiveId" clId="{7E27BCC8-9F61-48AF-973D-090090C09F19}" dt="2023-03-21T23:14:05.948" v="21" actId="3064"/>
        <pc:sldMkLst>
          <pc:docMk/>
          <pc:sldMk cId="0" sldId="256"/>
        </pc:sldMkLst>
        <pc:spChg chg="mod">
          <ac:chgData name="Bob Coret" userId="413328698636c72a" providerId="LiveId" clId="{7E27BCC8-9F61-48AF-973D-090090C09F19}" dt="2023-03-21T23:14:05.948" v="21" actId="3064"/>
          <ac:spMkLst>
            <pc:docMk/>
            <pc:sldMk cId="0" sldId="256"/>
            <ac:spMk id="64" creationId="{00000000-0000-0000-0000-000000000000}"/>
          </ac:spMkLst>
        </pc:spChg>
      </pc:sldChg>
      <pc:sldChg chg="del">
        <pc:chgData name="Bob Coret" userId="413328698636c72a" providerId="LiveId" clId="{7E27BCC8-9F61-48AF-973D-090090C09F19}" dt="2023-03-21T23:14:20.097" v="22" actId="47"/>
        <pc:sldMkLst>
          <pc:docMk/>
          <pc:sldMk cId="0" sldId="257"/>
        </pc:sldMkLst>
      </pc:sldChg>
      <pc:sldChg chg="ord">
        <pc:chgData name="Bob Coret" userId="413328698636c72a" providerId="LiveId" clId="{7E27BCC8-9F61-48AF-973D-090090C09F19}" dt="2023-03-21T23:41:54.321" v="255"/>
        <pc:sldMkLst>
          <pc:docMk/>
          <pc:sldMk cId="0" sldId="258"/>
        </pc:sldMkLst>
      </pc:sldChg>
      <pc:sldChg chg="modSp del mod">
        <pc:chgData name="Bob Coret" userId="413328698636c72a" providerId="LiveId" clId="{7E27BCC8-9F61-48AF-973D-090090C09F19}" dt="2023-03-21T23:14:30.377" v="23" actId="47"/>
        <pc:sldMkLst>
          <pc:docMk/>
          <pc:sldMk cId="0" sldId="259"/>
        </pc:sldMkLst>
        <pc:spChg chg="mod">
          <ac:chgData name="Bob Coret" userId="413328698636c72a" providerId="LiveId" clId="{7E27BCC8-9F61-48AF-973D-090090C09F19}" dt="2023-03-21T23:13:39.232" v="4" actId="27636"/>
          <ac:spMkLst>
            <pc:docMk/>
            <pc:sldMk cId="0" sldId="259"/>
            <ac:spMk id="81" creationId="{00000000-0000-0000-0000-000000000000}"/>
          </ac:spMkLst>
        </pc:spChg>
      </pc:sldChg>
      <pc:sldChg chg="del">
        <pc:chgData name="Bob Coret" userId="413328698636c72a" providerId="LiveId" clId="{7E27BCC8-9F61-48AF-973D-090090C09F19}" dt="2023-03-21T23:14:31.688" v="24" actId="47"/>
        <pc:sldMkLst>
          <pc:docMk/>
          <pc:sldMk cId="0" sldId="260"/>
        </pc:sldMkLst>
      </pc:sldChg>
      <pc:sldChg chg="del">
        <pc:chgData name="Bob Coret" userId="413328698636c72a" providerId="LiveId" clId="{7E27BCC8-9F61-48AF-973D-090090C09F19}" dt="2023-03-21T23:14:32.715" v="25" actId="47"/>
        <pc:sldMkLst>
          <pc:docMk/>
          <pc:sldMk cId="0" sldId="261"/>
        </pc:sldMkLst>
      </pc:sldChg>
      <pc:sldChg chg="del">
        <pc:chgData name="Bob Coret" userId="413328698636c72a" providerId="LiveId" clId="{7E27BCC8-9F61-48AF-973D-090090C09F19}" dt="2023-03-21T23:14:33.640" v="26" actId="47"/>
        <pc:sldMkLst>
          <pc:docMk/>
          <pc:sldMk cId="0" sldId="262"/>
        </pc:sldMkLst>
      </pc:sldChg>
      <pc:sldChg chg="modSp del mod">
        <pc:chgData name="Bob Coret" userId="413328698636c72a" providerId="LiveId" clId="{7E27BCC8-9F61-48AF-973D-090090C09F19}" dt="2023-03-21T23:42:18.036" v="256" actId="47"/>
        <pc:sldMkLst>
          <pc:docMk/>
          <pc:sldMk cId="0" sldId="263"/>
        </pc:sldMkLst>
        <pc:spChg chg="mod">
          <ac:chgData name="Bob Coret" userId="413328698636c72a" providerId="LiveId" clId="{7E27BCC8-9F61-48AF-973D-090090C09F19}" dt="2023-03-21T23:13:39.250" v="5" actId="27636"/>
          <ac:spMkLst>
            <pc:docMk/>
            <pc:sldMk cId="0" sldId="263"/>
            <ac:spMk id="119" creationId="{00000000-0000-0000-0000-000000000000}"/>
          </ac:spMkLst>
        </pc:spChg>
      </pc:sldChg>
      <pc:sldChg chg="modSp del mod">
        <pc:chgData name="Bob Coret" userId="413328698636c72a" providerId="LiveId" clId="{7E27BCC8-9F61-48AF-973D-090090C09F19}" dt="2023-03-21T23:42:18.036" v="256" actId="47"/>
        <pc:sldMkLst>
          <pc:docMk/>
          <pc:sldMk cId="0" sldId="264"/>
        </pc:sldMkLst>
        <pc:spChg chg="mod">
          <ac:chgData name="Bob Coret" userId="413328698636c72a" providerId="LiveId" clId="{7E27BCC8-9F61-48AF-973D-090090C09F19}" dt="2023-03-21T23:15:35.656" v="51" actId="20577"/>
          <ac:spMkLst>
            <pc:docMk/>
            <pc:sldMk cId="0" sldId="264"/>
            <ac:spMk id="125" creationId="{00000000-0000-0000-0000-000000000000}"/>
          </ac:spMkLst>
        </pc:spChg>
      </pc:sldChg>
      <pc:sldChg chg="del">
        <pc:chgData name="Bob Coret" userId="413328698636c72a" providerId="LiveId" clId="{7E27BCC8-9F61-48AF-973D-090090C09F19}" dt="2023-03-21T23:14:53.005" v="27" actId="47"/>
        <pc:sldMkLst>
          <pc:docMk/>
          <pc:sldMk cId="0" sldId="265"/>
        </pc:sldMkLst>
      </pc:sldChg>
      <pc:sldChg chg="del">
        <pc:chgData name="Bob Coret" userId="413328698636c72a" providerId="LiveId" clId="{7E27BCC8-9F61-48AF-973D-090090C09F19}" dt="2023-03-21T23:14:57.271" v="28" actId="47"/>
        <pc:sldMkLst>
          <pc:docMk/>
          <pc:sldMk cId="0" sldId="266"/>
        </pc:sldMkLst>
      </pc:sldChg>
      <pc:sldChg chg="del">
        <pc:chgData name="Bob Coret" userId="413328698636c72a" providerId="LiveId" clId="{7E27BCC8-9F61-48AF-973D-090090C09F19}" dt="2023-03-21T23:15:50.045" v="52" actId="47"/>
        <pc:sldMkLst>
          <pc:docMk/>
          <pc:sldMk cId="0" sldId="267"/>
        </pc:sldMkLst>
      </pc:sldChg>
      <pc:sldChg chg="del">
        <pc:chgData name="Bob Coret" userId="413328698636c72a" providerId="LiveId" clId="{7E27BCC8-9F61-48AF-973D-090090C09F19}" dt="2023-03-21T23:15:01.434" v="29" actId="47"/>
        <pc:sldMkLst>
          <pc:docMk/>
          <pc:sldMk cId="0" sldId="268"/>
        </pc:sldMkLst>
      </pc:sldChg>
      <pc:sldChg chg="del">
        <pc:chgData name="Bob Coret" userId="413328698636c72a" providerId="LiveId" clId="{7E27BCC8-9F61-48AF-973D-090090C09F19}" dt="2023-03-21T23:15:03.228" v="30" actId="47"/>
        <pc:sldMkLst>
          <pc:docMk/>
          <pc:sldMk cId="0" sldId="269"/>
        </pc:sldMkLst>
      </pc:sldChg>
      <pc:sldChg chg="del">
        <pc:chgData name="Bob Coret" userId="413328698636c72a" providerId="LiveId" clId="{7E27BCC8-9F61-48AF-973D-090090C09F19}" dt="2023-03-21T23:15:50.045" v="52" actId="47"/>
        <pc:sldMkLst>
          <pc:docMk/>
          <pc:sldMk cId="0" sldId="270"/>
        </pc:sldMkLst>
      </pc:sldChg>
      <pc:sldChg chg="del">
        <pc:chgData name="Bob Coret" userId="413328698636c72a" providerId="LiveId" clId="{7E27BCC8-9F61-48AF-973D-090090C09F19}" dt="2023-03-21T23:15:52.573" v="53" actId="47"/>
        <pc:sldMkLst>
          <pc:docMk/>
          <pc:sldMk cId="0" sldId="271"/>
        </pc:sldMkLst>
      </pc:sldChg>
      <pc:sldChg chg="del">
        <pc:chgData name="Bob Coret" userId="413328698636c72a" providerId="LiveId" clId="{7E27BCC8-9F61-48AF-973D-090090C09F19}" dt="2023-03-21T23:15:54.141" v="54" actId="47"/>
        <pc:sldMkLst>
          <pc:docMk/>
          <pc:sldMk cId="0" sldId="272"/>
        </pc:sldMkLst>
      </pc:sldChg>
      <pc:sldChg chg="del">
        <pc:chgData name="Bob Coret" userId="413328698636c72a" providerId="LiveId" clId="{7E27BCC8-9F61-48AF-973D-090090C09F19}" dt="2023-03-21T23:15:55.063" v="55" actId="47"/>
        <pc:sldMkLst>
          <pc:docMk/>
          <pc:sldMk cId="0" sldId="273"/>
        </pc:sldMkLst>
      </pc:sldChg>
      <pc:sldChg chg="del">
        <pc:chgData name="Bob Coret" userId="413328698636c72a" providerId="LiveId" clId="{7E27BCC8-9F61-48AF-973D-090090C09F19}" dt="2023-03-21T23:15:56.303" v="56" actId="47"/>
        <pc:sldMkLst>
          <pc:docMk/>
          <pc:sldMk cId="0" sldId="274"/>
        </pc:sldMkLst>
      </pc:sldChg>
      <pc:sldChg chg="del">
        <pc:chgData name="Bob Coret" userId="413328698636c72a" providerId="LiveId" clId="{7E27BCC8-9F61-48AF-973D-090090C09F19}" dt="2023-03-21T23:15:57.909" v="57" actId="47"/>
        <pc:sldMkLst>
          <pc:docMk/>
          <pc:sldMk cId="0" sldId="275"/>
        </pc:sldMkLst>
      </pc:sldChg>
      <pc:sldChg chg="del">
        <pc:chgData name="Bob Coret" userId="413328698636c72a" providerId="LiveId" clId="{7E27BCC8-9F61-48AF-973D-090090C09F19}" dt="2023-03-21T23:16:01.905" v="58" actId="47"/>
        <pc:sldMkLst>
          <pc:docMk/>
          <pc:sldMk cId="0" sldId="276"/>
        </pc:sldMkLst>
      </pc:sldChg>
      <pc:sldChg chg="del">
        <pc:chgData name="Bob Coret" userId="413328698636c72a" providerId="LiveId" clId="{7E27BCC8-9F61-48AF-973D-090090C09F19}" dt="2023-03-21T23:16:02.897" v="59" actId="47"/>
        <pc:sldMkLst>
          <pc:docMk/>
          <pc:sldMk cId="0" sldId="277"/>
        </pc:sldMkLst>
      </pc:sldChg>
      <pc:sldChg chg="del">
        <pc:chgData name="Bob Coret" userId="413328698636c72a" providerId="LiveId" clId="{7E27BCC8-9F61-48AF-973D-090090C09F19}" dt="2023-03-21T23:16:04.194" v="60" actId="47"/>
        <pc:sldMkLst>
          <pc:docMk/>
          <pc:sldMk cId="0" sldId="278"/>
        </pc:sldMkLst>
      </pc:sldChg>
      <pc:sldChg chg="del">
        <pc:chgData name="Bob Coret" userId="413328698636c72a" providerId="LiveId" clId="{7E27BCC8-9F61-48AF-973D-090090C09F19}" dt="2023-03-21T23:16:05.408" v="61" actId="47"/>
        <pc:sldMkLst>
          <pc:docMk/>
          <pc:sldMk cId="0" sldId="279"/>
        </pc:sldMkLst>
      </pc:sldChg>
      <pc:sldChg chg="del">
        <pc:chgData name="Bob Coret" userId="413328698636c72a" providerId="LiveId" clId="{7E27BCC8-9F61-48AF-973D-090090C09F19}" dt="2023-03-21T23:16:06.091" v="62" actId="47"/>
        <pc:sldMkLst>
          <pc:docMk/>
          <pc:sldMk cId="0" sldId="280"/>
        </pc:sldMkLst>
      </pc:sldChg>
      <pc:sldChg chg="del">
        <pc:chgData name="Bob Coret" userId="413328698636c72a" providerId="LiveId" clId="{7E27BCC8-9F61-48AF-973D-090090C09F19}" dt="2023-03-21T23:16:06.835" v="63" actId="47"/>
        <pc:sldMkLst>
          <pc:docMk/>
          <pc:sldMk cId="0" sldId="281"/>
        </pc:sldMkLst>
      </pc:sldChg>
      <pc:sldChg chg="del">
        <pc:chgData name="Bob Coret" userId="413328698636c72a" providerId="LiveId" clId="{7E27BCC8-9F61-48AF-973D-090090C09F19}" dt="2023-03-21T23:16:07.631" v="64" actId="47"/>
        <pc:sldMkLst>
          <pc:docMk/>
          <pc:sldMk cId="0" sldId="282"/>
        </pc:sldMkLst>
      </pc:sldChg>
      <pc:sldChg chg="del">
        <pc:chgData name="Bob Coret" userId="413328698636c72a" providerId="LiveId" clId="{7E27BCC8-9F61-48AF-973D-090090C09F19}" dt="2023-03-21T23:16:09.078" v="65" actId="47"/>
        <pc:sldMkLst>
          <pc:docMk/>
          <pc:sldMk cId="0" sldId="283"/>
        </pc:sldMkLst>
      </pc:sldChg>
      <pc:sldChg chg="del">
        <pc:chgData name="Bob Coret" userId="413328698636c72a" providerId="LiveId" clId="{7E27BCC8-9F61-48AF-973D-090090C09F19}" dt="2023-03-21T23:16:11.142" v="66" actId="47"/>
        <pc:sldMkLst>
          <pc:docMk/>
          <pc:sldMk cId="0" sldId="284"/>
        </pc:sldMkLst>
      </pc:sldChg>
      <pc:sldChg chg="modSp mod">
        <pc:chgData name="Bob Coret" userId="413328698636c72a" providerId="LiveId" clId="{7E27BCC8-9F61-48AF-973D-090090C09F19}" dt="2023-03-21T23:16:56.526" v="79" actId="6549"/>
        <pc:sldMkLst>
          <pc:docMk/>
          <pc:sldMk cId="0" sldId="287"/>
        </pc:sldMkLst>
        <pc:spChg chg="mod">
          <ac:chgData name="Bob Coret" userId="413328698636c72a" providerId="LiveId" clId="{7E27BCC8-9F61-48AF-973D-090090C09F19}" dt="2023-03-21T23:16:31.725" v="67" actId="14100"/>
          <ac:spMkLst>
            <pc:docMk/>
            <pc:sldMk cId="0" sldId="287"/>
            <ac:spMk id="289" creationId="{00000000-0000-0000-0000-000000000000}"/>
          </ac:spMkLst>
        </pc:spChg>
        <pc:spChg chg="mod">
          <ac:chgData name="Bob Coret" userId="413328698636c72a" providerId="LiveId" clId="{7E27BCC8-9F61-48AF-973D-090090C09F19}" dt="2023-03-21T23:16:42.489" v="70" actId="6549"/>
          <ac:spMkLst>
            <pc:docMk/>
            <pc:sldMk cId="0" sldId="287"/>
            <ac:spMk id="294" creationId="{00000000-0000-0000-0000-000000000000}"/>
          </ac:spMkLst>
        </pc:spChg>
        <pc:spChg chg="mod">
          <ac:chgData name="Bob Coret" userId="413328698636c72a" providerId="LiveId" clId="{7E27BCC8-9F61-48AF-973D-090090C09F19}" dt="2023-03-21T23:16:48.668" v="73" actId="6549"/>
          <ac:spMkLst>
            <pc:docMk/>
            <pc:sldMk cId="0" sldId="287"/>
            <ac:spMk id="298" creationId="{00000000-0000-0000-0000-000000000000}"/>
          </ac:spMkLst>
        </pc:spChg>
        <pc:spChg chg="mod">
          <ac:chgData name="Bob Coret" userId="413328698636c72a" providerId="LiveId" clId="{7E27BCC8-9F61-48AF-973D-090090C09F19}" dt="2023-03-21T23:16:51.064" v="75" actId="6549"/>
          <ac:spMkLst>
            <pc:docMk/>
            <pc:sldMk cId="0" sldId="287"/>
            <ac:spMk id="302" creationId="{00000000-0000-0000-0000-000000000000}"/>
          </ac:spMkLst>
        </pc:spChg>
        <pc:spChg chg="mod">
          <ac:chgData name="Bob Coret" userId="413328698636c72a" providerId="LiveId" clId="{7E27BCC8-9F61-48AF-973D-090090C09F19}" dt="2023-03-21T23:16:54.346" v="77" actId="6549"/>
          <ac:spMkLst>
            <pc:docMk/>
            <pc:sldMk cId="0" sldId="287"/>
            <ac:spMk id="306" creationId="{00000000-0000-0000-0000-000000000000}"/>
          </ac:spMkLst>
        </pc:spChg>
        <pc:spChg chg="mod">
          <ac:chgData name="Bob Coret" userId="413328698636c72a" providerId="LiveId" clId="{7E27BCC8-9F61-48AF-973D-090090C09F19}" dt="2023-03-21T23:16:56.526" v="79" actId="6549"/>
          <ac:spMkLst>
            <pc:docMk/>
            <pc:sldMk cId="0" sldId="287"/>
            <ac:spMk id="310" creationId="{00000000-0000-0000-0000-000000000000}"/>
          </ac:spMkLst>
        </pc:spChg>
      </pc:sldChg>
      <pc:sldChg chg="addSp delSp modSp mod modTransition delAnim">
        <pc:chgData name="Bob Coret" userId="413328698636c72a" providerId="LiveId" clId="{7E27BCC8-9F61-48AF-973D-090090C09F19}" dt="2023-03-21T23:35:49.377" v="226" actId="478"/>
        <pc:sldMkLst>
          <pc:docMk/>
          <pc:sldMk cId="0" sldId="289"/>
        </pc:sldMkLst>
        <pc:spChg chg="add del">
          <ac:chgData name="Bob Coret" userId="413328698636c72a" providerId="LiveId" clId="{7E27BCC8-9F61-48AF-973D-090090C09F19}" dt="2023-03-21T23:33:46.155" v="197" actId="21"/>
          <ac:spMkLst>
            <pc:docMk/>
            <pc:sldMk cId="0" sldId="289"/>
            <ac:spMk id="14" creationId="{F1CC4744-CB76-3E43-510B-6401B0B07120}"/>
          </ac:spMkLst>
        </pc:spChg>
        <pc:spChg chg="add del">
          <ac:chgData name="Bob Coret" userId="413328698636c72a" providerId="LiveId" clId="{7E27BCC8-9F61-48AF-973D-090090C09F19}" dt="2023-03-21T23:35:49.377" v="226" actId="478"/>
          <ac:spMkLst>
            <pc:docMk/>
            <pc:sldMk cId="0" sldId="289"/>
            <ac:spMk id="16" creationId="{1CCE5B28-C920-2BDE-06E6-9F547ACDCFC4}"/>
          </ac:spMkLst>
        </pc:spChg>
        <pc:spChg chg="ord">
          <ac:chgData name="Bob Coret" userId="413328698636c72a" providerId="LiveId" clId="{7E27BCC8-9F61-48AF-973D-090090C09F19}" dt="2023-03-21T23:19:31.608" v="94" actId="167"/>
          <ac:spMkLst>
            <pc:docMk/>
            <pc:sldMk cId="0" sldId="289"/>
            <ac:spMk id="328" creationId="{00000000-0000-0000-0000-000000000000}"/>
          </ac:spMkLst>
        </pc:spChg>
        <pc:spChg chg="del">
          <ac:chgData name="Bob Coret" userId="413328698636c72a" providerId="LiveId" clId="{7E27BCC8-9F61-48AF-973D-090090C09F19}" dt="2023-03-21T23:32:06.526" v="181" actId="478"/>
          <ac:spMkLst>
            <pc:docMk/>
            <pc:sldMk cId="0" sldId="289"/>
            <ac:spMk id="329" creationId="{00000000-0000-0000-0000-000000000000}"/>
          </ac:spMkLst>
        </pc:spChg>
        <pc:spChg chg="mod">
          <ac:chgData name="Bob Coret" userId="413328698636c72a" providerId="LiveId" clId="{7E27BCC8-9F61-48AF-973D-090090C09F19}" dt="2023-03-21T23:17:27.579" v="81" actId="20577"/>
          <ac:spMkLst>
            <pc:docMk/>
            <pc:sldMk cId="0" sldId="289"/>
            <ac:spMk id="333" creationId="{00000000-0000-0000-0000-000000000000}"/>
          </ac:spMkLst>
        </pc:spChg>
        <pc:spChg chg="del">
          <ac:chgData name="Bob Coret" userId="413328698636c72a" providerId="LiveId" clId="{7E27BCC8-9F61-48AF-973D-090090C09F19}" dt="2023-03-21T23:35:48.849" v="225" actId="478"/>
          <ac:spMkLst>
            <pc:docMk/>
            <pc:sldMk cId="0" sldId="289"/>
            <ac:spMk id="334" creationId="{00000000-0000-0000-0000-000000000000}"/>
          </ac:spMkLst>
        </pc:spChg>
        <pc:grpChg chg="add del mod">
          <ac:chgData name="Bob Coret" userId="413328698636c72a" providerId="LiveId" clId="{7E27BCC8-9F61-48AF-973D-090090C09F19}" dt="2023-03-21T23:31:59.504" v="179" actId="165"/>
          <ac:grpSpMkLst>
            <pc:docMk/>
            <pc:sldMk cId="0" sldId="289"/>
            <ac:grpSpMk id="12" creationId="{8465B8D9-9A43-E667-02C4-8A7CD90FB1D9}"/>
          </ac:grpSpMkLst>
        </pc:grpChg>
        <pc:grpChg chg="add del mod">
          <ac:chgData name="Bob Coret" userId="413328698636c72a" providerId="LiveId" clId="{7E27BCC8-9F61-48AF-973D-090090C09F19}" dt="2023-03-21T23:34:51.143" v="209" actId="165"/>
          <ac:grpSpMkLst>
            <pc:docMk/>
            <pc:sldMk cId="0" sldId="289"/>
            <ac:grpSpMk id="13" creationId="{72060605-1CDF-DE99-CDB8-F78855364D2B}"/>
          </ac:grpSpMkLst>
        </pc:grpChg>
        <pc:grpChg chg="add mod">
          <ac:chgData name="Bob Coret" userId="413328698636c72a" providerId="LiveId" clId="{7E27BCC8-9F61-48AF-973D-090090C09F19}" dt="2023-03-21T23:35:07.638" v="215" actId="164"/>
          <ac:grpSpMkLst>
            <pc:docMk/>
            <pc:sldMk cId="0" sldId="289"/>
            <ac:grpSpMk id="15" creationId="{FA26BCAB-E01E-797A-0CD2-CC04FF32200A}"/>
          </ac:grpSpMkLst>
        </pc:grpChg>
        <pc:grpChg chg="del">
          <ac:chgData name="Bob Coret" userId="413328698636c72a" providerId="LiveId" clId="{7E27BCC8-9F61-48AF-973D-090090C09F19}" dt="2023-03-21T23:18:43.626" v="88" actId="478"/>
          <ac:grpSpMkLst>
            <pc:docMk/>
            <pc:sldMk cId="0" sldId="289"/>
            <ac:grpSpMk id="330" creationId="{00000000-0000-0000-0000-000000000000}"/>
          </ac:grpSpMkLst>
        </pc:grpChg>
        <pc:picChg chg="add mod ord topLvl modCrop">
          <ac:chgData name="Bob Coret" userId="413328698636c72a" providerId="LiveId" clId="{7E27BCC8-9F61-48AF-973D-090090C09F19}" dt="2023-03-21T23:35:07.638" v="215" actId="164"/>
          <ac:picMkLst>
            <pc:docMk/>
            <pc:sldMk cId="0" sldId="289"/>
            <ac:picMk id="3" creationId="{2710A82A-B1D1-EB61-0DAF-AD7D1879F3F7}"/>
          </ac:picMkLst>
        </pc:picChg>
        <pc:picChg chg="add del">
          <ac:chgData name="Bob Coret" userId="413328698636c72a" providerId="LiveId" clId="{7E27BCC8-9F61-48AF-973D-090090C09F19}" dt="2023-03-21T23:22:41.811" v="97" actId="22"/>
          <ac:picMkLst>
            <pc:docMk/>
            <pc:sldMk cId="0" sldId="289"/>
            <ac:picMk id="5" creationId="{4AFF7776-94D4-2854-FC8E-C2BC44D7AC4F}"/>
          </ac:picMkLst>
        </pc:picChg>
        <pc:picChg chg="add mod topLvl">
          <ac:chgData name="Bob Coret" userId="413328698636c72a" providerId="LiveId" clId="{7E27BCC8-9F61-48AF-973D-090090C09F19}" dt="2023-03-21T23:35:07.638" v="215" actId="164"/>
          <ac:picMkLst>
            <pc:docMk/>
            <pc:sldMk cId="0" sldId="289"/>
            <ac:picMk id="7" creationId="{9E228274-B672-86CD-8932-F62A1C34D913}"/>
          </ac:picMkLst>
        </pc:picChg>
        <pc:picChg chg="add del mod ord topLvl modCrop">
          <ac:chgData name="Bob Coret" userId="413328698636c72a" providerId="LiveId" clId="{7E27BCC8-9F61-48AF-973D-090090C09F19}" dt="2023-03-21T23:35:07.638" v="215" actId="164"/>
          <ac:picMkLst>
            <pc:docMk/>
            <pc:sldMk cId="0" sldId="289"/>
            <ac:picMk id="9" creationId="{D7D34C32-C13D-F4B5-FAAF-CD6706269F01}"/>
          </ac:picMkLst>
        </pc:picChg>
        <pc:picChg chg="add mod topLvl modCrop">
          <ac:chgData name="Bob Coret" userId="413328698636c72a" providerId="LiveId" clId="{7E27BCC8-9F61-48AF-973D-090090C09F19}" dt="2023-03-21T23:35:07.638" v="215" actId="164"/>
          <ac:picMkLst>
            <pc:docMk/>
            <pc:sldMk cId="0" sldId="289"/>
            <ac:picMk id="11" creationId="{A89DA454-5C12-BE60-1B93-8260856404FB}"/>
          </ac:picMkLst>
        </pc:picChg>
        <pc:picChg chg="del mod">
          <ac:chgData name="Bob Coret" userId="413328698636c72a" providerId="LiveId" clId="{7E27BCC8-9F61-48AF-973D-090090C09F19}" dt="2023-03-21T23:24:49.851" v="105" actId="478"/>
          <ac:picMkLst>
            <pc:docMk/>
            <pc:sldMk cId="0" sldId="289"/>
            <ac:picMk id="335" creationId="{00000000-0000-0000-0000-000000000000}"/>
          </ac:picMkLst>
        </pc:picChg>
        <pc:picChg chg="del mod">
          <ac:chgData name="Bob Coret" userId="413328698636c72a" providerId="LiveId" clId="{7E27BCC8-9F61-48AF-973D-090090C09F19}" dt="2023-03-21T23:25:53.506" v="112" actId="478"/>
          <ac:picMkLst>
            <pc:docMk/>
            <pc:sldMk cId="0" sldId="289"/>
            <ac:picMk id="336" creationId="{00000000-0000-0000-0000-000000000000}"/>
          </ac:picMkLst>
        </pc:picChg>
        <pc:picChg chg="del">
          <ac:chgData name="Bob Coret" userId="413328698636c72a" providerId="LiveId" clId="{7E27BCC8-9F61-48AF-973D-090090C09F19}" dt="2023-03-21T23:22:39.022" v="95" actId="478"/>
          <ac:picMkLst>
            <pc:docMk/>
            <pc:sldMk cId="0" sldId="289"/>
            <ac:picMk id="337" creationId="{00000000-0000-0000-0000-000000000000}"/>
          </ac:picMkLst>
        </pc:picChg>
      </pc:sldChg>
      <pc:sldChg chg="del">
        <pc:chgData name="Bob Coret" userId="413328698636c72a" providerId="LiveId" clId="{7E27BCC8-9F61-48AF-973D-090090C09F19}" dt="2023-03-21T23:37:22.572" v="238" actId="47"/>
        <pc:sldMkLst>
          <pc:docMk/>
          <pc:sldMk cId="0" sldId="290"/>
        </pc:sldMkLst>
      </pc:sldChg>
      <pc:sldChg chg="del">
        <pc:chgData name="Bob Coret" userId="413328698636c72a" providerId="LiveId" clId="{7E27BCC8-9F61-48AF-973D-090090C09F19}" dt="2023-03-21T23:37:25.693" v="239" actId="47"/>
        <pc:sldMkLst>
          <pc:docMk/>
          <pc:sldMk cId="0" sldId="291"/>
        </pc:sldMkLst>
      </pc:sldChg>
      <pc:sldChg chg="del">
        <pc:chgData name="Bob Coret" userId="413328698636c72a" providerId="LiveId" clId="{7E27BCC8-9F61-48AF-973D-090090C09F19}" dt="2023-03-21T23:37:28.229" v="240" actId="47"/>
        <pc:sldMkLst>
          <pc:docMk/>
          <pc:sldMk cId="0" sldId="292"/>
        </pc:sldMkLst>
      </pc:sldChg>
      <pc:sldChg chg="del">
        <pc:chgData name="Bob Coret" userId="413328698636c72a" providerId="LiveId" clId="{7E27BCC8-9F61-48AF-973D-090090C09F19}" dt="2023-03-22T00:22:05.465" v="458" actId="47"/>
        <pc:sldMkLst>
          <pc:docMk/>
          <pc:sldMk cId="0" sldId="293"/>
        </pc:sldMkLst>
      </pc:sldChg>
      <pc:sldChg chg="del">
        <pc:chgData name="Bob Coret" userId="413328698636c72a" providerId="LiveId" clId="{7E27BCC8-9F61-48AF-973D-090090C09F19}" dt="2023-03-21T23:37:52.115" v="241" actId="47"/>
        <pc:sldMkLst>
          <pc:docMk/>
          <pc:sldMk cId="0" sldId="294"/>
        </pc:sldMkLst>
      </pc:sldChg>
      <pc:sldChg chg="del">
        <pc:chgData name="Bob Coret" userId="413328698636c72a" providerId="LiveId" clId="{7E27BCC8-9F61-48AF-973D-090090C09F19}" dt="2023-03-21T23:37:53.449" v="242" actId="47"/>
        <pc:sldMkLst>
          <pc:docMk/>
          <pc:sldMk cId="0" sldId="295"/>
        </pc:sldMkLst>
      </pc:sldChg>
      <pc:sldChg chg="del">
        <pc:chgData name="Bob Coret" userId="413328698636c72a" providerId="LiveId" clId="{7E27BCC8-9F61-48AF-973D-090090C09F19}" dt="2023-03-22T00:22:05.465" v="458" actId="47"/>
        <pc:sldMkLst>
          <pc:docMk/>
          <pc:sldMk cId="0" sldId="296"/>
        </pc:sldMkLst>
      </pc:sldChg>
      <pc:sldChg chg="addSp modSp mod">
        <pc:chgData name="Bob Coret" userId="413328698636c72a" providerId="LiveId" clId="{7E27BCC8-9F61-48AF-973D-090090C09F19}" dt="2023-03-21T23:47:51.465" v="273" actId="20577"/>
        <pc:sldMkLst>
          <pc:docMk/>
          <pc:sldMk cId="0" sldId="297"/>
        </pc:sldMkLst>
        <pc:spChg chg="add mod">
          <ac:chgData name="Bob Coret" userId="413328698636c72a" providerId="LiveId" clId="{7E27BCC8-9F61-48AF-973D-090090C09F19}" dt="2023-03-21T23:47:36.837" v="258" actId="571"/>
          <ac:spMkLst>
            <pc:docMk/>
            <pc:sldMk cId="0" sldId="297"/>
            <ac:spMk id="6" creationId="{B37D5675-8BBC-942C-5F55-BA1E89819F71}"/>
          </ac:spMkLst>
        </pc:spChg>
        <pc:spChg chg="add mod">
          <ac:chgData name="Bob Coret" userId="413328698636c72a" providerId="LiveId" clId="{7E27BCC8-9F61-48AF-973D-090090C09F19}" dt="2023-03-21T23:47:51.465" v="273" actId="20577"/>
          <ac:spMkLst>
            <pc:docMk/>
            <pc:sldMk cId="0" sldId="297"/>
            <ac:spMk id="7" creationId="{9CA6D10F-87BA-A1AB-856C-DC2B083799C0}"/>
          </ac:spMkLst>
        </pc:spChg>
        <pc:spChg chg="mod">
          <ac:chgData name="Bob Coret" userId="413328698636c72a" providerId="LiveId" clId="{7E27BCC8-9F61-48AF-973D-090090C09F19}" dt="2023-03-21T23:47:45.010" v="261" actId="1076"/>
          <ac:spMkLst>
            <pc:docMk/>
            <pc:sldMk cId="0" sldId="297"/>
            <ac:spMk id="446" creationId="{00000000-0000-0000-0000-000000000000}"/>
          </ac:spMkLst>
        </pc:spChg>
        <pc:spChg chg="mod">
          <ac:chgData name="Bob Coret" userId="413328698636c72a" providerId="LiveId" clId="{7E27BCC8-9F61-48AF-973D-090090C09F19}" dt="2023-03-21T23:47:46.663" v="262" actId="1076"/>
          <ac:spMkLst>
            <pc:docMk/>
            <pc:sldMk cId="0" sldId="297"/>
            <ac:spMk id="447" creationId="{00000000-0000-0000-0000-000000000000}"/>
          </ac:spMkLst>
        </pc:spChg>
        <pc:cxnChg chg="mod">
          <ac:chgData name="Bob Coret" userId="413328698636c72a" providerId="LiveId" clId="{7E27BCC8-9F61-48AF-973D-090090C09F19}" dt="2023-03-21T23:47:45.010" v="261" actId="1076"/>
          <ac:cxnSpMkLst>
            <pc:docMk/>
            <pc:sldMk cId="0" sldId="297"/>
            <ac:cxnSpMk id="448" creationId="{00000000-0000-0000-0000-000000000000}"/>
          </ac:cxnSpMkLst>
        </pc:cxnChg>
        <pc:cxnChg chg="mod">
          <ac:chgData name="Bob Coret" userId="413328698636c72a" providerId="LiveId" clId="{7E27BCC8-9F61-48AF-973D-090090C09F19}" dt="2023-03-21T23:47:46.663" v="262" actId="1076"/>
          <ac:cxnSpMkLst>
            <pc:docMk/>
            <pc:sldMk cId="0" sldId="297"/>
            <ac:cxnSpMk id="449" creationId="{00000000-0000-0000-0000-000000000000}"/>
          </ac:cxnSpMkLst>
        </pc:cxnChg>
        <pc:cxnChg chg="mod">
          <ac:chgData name="Bob Coret" userId="413328698636c72a" providerId="LiveId" clId="{7E27BCC8-9F61-48AF-973D-090090C09F19}" dt="2023-03-21T23:47:45.010" v="261" actId="1076"/>
          <ac:cxnSpMkLst>
            <pc:docMk/>
            <pc:sldMk cId="0" sldId="297"/>
            <ac:cxnSpMk id="450" creationId="{00000000-0000-0000-0000-000000000000}"/>
          </ac:cxnSpMkLst>
        </pc:cxnChg>
      </pc:sldChg>
      <pc:sldChg chg="del">
        <pc:chgData name="Bob Coret" userId="413328698636c72a" providerId="LiveId" clId="{7E27BCC8-9F61-48AF-973D-090090C09F19}" dt="2023-03-21T23:48:56.459" v="274" actId="47"/>
        <pc:sldMkLst>
          <pc:docMk/>
          <pc:sldMk cId="0" sldId="298"/>
        </pc:sldMkLst>
      </pc:sldChg>
      <pc:sldChg chg="del">
        <pc:chgData name="Bob Coret" userId="413328698636c72a" providerId="LiveId" clId="{7E27BCC8-9F61-48AF-973D-090090C09F19}" dt="2023-03-22T00:23:43.355" v="459" actId="47"/>
        <pc:sldMkLst>
          <pc:docMk/>
          <pc:sldMk cId="0" sldId="301"/>
        </pc:sldMkLst>
      </pc:sldChg>
      <pc:sldChg chg="addSp delSp modSp mod addAnim delAnim modAnim">
        <pc:chgData name="Bob Coret" userId="413328698636c72a" providerId="LiveId" clId="{7E27BCC8-9F61-48AF-973D-090090C09F19}" dt="2023-03-22T00:16:04.681" v="456" actId="27636"/>
        <pc:sldMkLst>
          <pc:docMk/>
          <pc:sldMk cId="0" sldId="303"/>
        </pc:sldMkLst>
        <pc:spChg chg="add del mod topLvl">
          <ac:chgData name="Bob Coret" userId="413328698636c72a" providerId="LiveId" clId="{7E27BCC8-9F61-48AF-973D-090090C09F19}" dt="2023-03-22T00:14:29.875" v="406" actId="21"/>
          <ac:spMkLst>
            <pc:docMk/>
            <pc:sldMk cId="0" sldId="303"/>
            <ac:spMk id="2" creationId="{9860C933-5AFC-759D-78C7-292999B24029}"/>
          </ac:spMkLst>
        </pc:spChg>
        <pc:spChg chg="add mod">
          <ac:chgData name="Bob Coret" userId="413328698636c72a" providerId="LiveId" clId="{7E27BCC8-9F61-48AF-973D-090090C09F19}" dt="2023-03-22T00:14:43.579" v="411" actId="1076"/>
          <ac:spMkLst>
            <pc:docMk/>
            <pc:sldMk cId="0" sldId="303"/>
            <ac:spMk id="8" creationId="{68B5FF08-714A-5912-71F9-37EFFE2BF6E6}"/>
          </ac:spMkLst>
        </pc:spChg>
        <pc:spChg chg="mod">
          <ac:chgData name="Bob Coret" userId="413328698636c72a" providerId="LiveId" clId="{7E27BCC8-9F61-48AF-973D-090090C09F19}" dt="2023-03-22T00:16:04.681" v="456" actId="27636"/>
          <ac:spMkLst>
            <pc:docMk/>
            <pc:sldMk cId="0" sldId="303"/>
            <ac:spMk id="495" creationId="{00000000-0000-0000-0000-000000000000}"/>
          </ac:spMkLst>
        </pc:spChg>
        <pc:grpChg chg="add del mod">
          <ac:chgData name="Bob Coret" userId="413328698636c72a" providerId="LiveId" clId="{7E27BCC8-9F61-48AF-973D-090090C09F19}" dt="2023-03-22T00:14:29.875" v="406" actId="21"/>
          <ac:grpSpMkLst>
            <pc:docMk/>
            <pc:sldMk cId="0" sldId="303"/>
            <ac:grpSpMk id="3" creationId="{7CF0610F-9410-9775-3E27-20E6ED19D843}"/>
          </ac:grpSpMkLst>
        </pc:grpChg>
        <pc:picChg chg="add mod modCrop">
          <ac:chgData name="Bob Coret" userId="413328698636c72a" providerId="LiveId" clId="{7E27BCC8-9F61-48AF-973D-090090C09F19}" dt="2023-03-22T00:15:26.914" v="438" actId="14861"/>
          <ac:picMkLst>
            <pc:docMk/>
            <pc:sldMk cId="0" sldId="303"/>
            <ac:picMk id="5" creationId="{49F63DB5-DF82-19AA-F4B5-A56D2EEF1AD4}"/>
          </ac:picMkLst>
        </pc:picChg>
        <pc:picChg chg="add mod modCrop">
          <ac:chgData name="Bob Coret" userId="413328698636c72a" providerId="LiveId" clId="{7E27BCC8-9F61-48AF-973D-090090C09F19}" dt="2023-03-22T00:15:26.914" v="438" actId="14861"/>
          <ac:picMkLst>
            <pc:docMk/>
            <pc:sldMk cId="0" sldId="303"/>
            <ac:picMk id="7" creationId="{8DCAA098-0EAD-08DA-AC42-12A638E3DC22}"/>
          </ac:picMkLst>
        </pc:picChg>
        <pc:picChg chg="add del mod">
          <ac:chgData name="Bob Coret" userId="413328698636c72a" providerId="LiveId" clId="{7E27BCC8-9F61-48AF-973D-090090C09F19}" dt="2023-03-22T00:14:34.811" v="409" actId="478"/>
          <ac:picMkLst>
            <pc:docMk/>
            <pc:sldMk cId="0" sldId="303"/>
            <ac:picMk id="496" creationId="{00000000-0000-0000-0000-000000000000}"/>
          </ac:picMkLst>
        </pc:picChg>
        <pc:picChg chg="del mod topLvl">
          <ac:chgData name="Bob Coret" userId="413328698636c72a" providerId="LiveId" clId="{7E27BCC8-9F61-48AF-973D-090090C09F19}" dt="2023-03-22T00:14:33.129" v="408" actId="478"/>
          <ac:picMkLst>
            <pc:docMk/>
            <pc:sldMk cId="0" sldId="303"/>
            <ac:picMk id="497" creationId="{00000000-0000-0000-0000-000000000000}"/>
          </ac:picMkLst>
        </pc:picChg>
      </pc:sldChg>
      <pc:sldChg chg="addSp delSp modSp mod delAnim">
        <pc:chgData name="Bob Coret" userId="413328698636c72a" providerId="LiveId" clId="{7E27BCC8-9F61-48AF-973D-090090C09F19}" dt="2023-03-22T00:28:54.951" v="511"/>
        <pc:sldMkLst>
          <pc:docMk/>
          <pc:sldMk cId="0" sldId="304"/>
        </pc:sldMkLst>
        <pc:spChg chg="add del mod">
          <ac:chgData name="Bob Coret" userId="413328698636c72a" providerId="LiveId" clId="{7E27BCC8-9F61-48AF-973D-090090C09F19}" dt="2023-03-22T00:28:54.951" v="511"/>
          <ac:spMkLst>
            <pc:docMk/>
            <pc:sldMk cId="0" sldId="304"/>
            <ac:spMk id="2" creationId="{2227F7B4-5AF7-3EC9-BC46-D5E1B00E5CBC}"/>
          </ac:spMkLst>
        </pc:spChg>
        <pc:spChg chg="mod">
          <ac:chgData name="Bob Coret" userId="413328698636c72a" providerId="LiveId" clId="{7E27BCC8-9F61-48AF-973D-090090C09F19}" dt="2023-03-22T00:28:52.557" v="509"/>
          <ac:spMkLst>
            <pc:docMk/>
            <pc:sldMk cId="0" sldId="304"/>
            <ac:spMk id="502" creationId="{00000000-0000-0000-0000-000000000000}"/>
          </ac:spMkLst>
        </pc:spChg>
        <pc:picChg chg="mod">
          <ac:chgData name="Bob Coret" userId="413328698636c72a" providerId="LiveId" clId="{7E27BCC8-9F61-48AF-973D-090090C09F19}" dt="2023-03-22T00:28:09.748" v="501" actId="14861"/>
          <ac:picMkLst>
            <pc:docMk/>
            <pc:sldMk cId="0" sldId="304"/>
            <ac:picMk id="503" creationId="{00000000-0000-0000-0000-000000000000}"/>
          </ac:picMkLst>
        </pc:picChg>
        <pc:picChg chg="del">
          <ac:chgData name="Bob Coret" userId="413328698636c72a" providerId="LiveId" clId="{7E27BCC8-9F61-48AF-973D-090090C09F19}" dt="2023-03-22T00:25:42.503" v="460" actId="478"/>
          <ac:picMkLst>
            <pc:docMk/>
            <pc:sldMk cId="0" sldId="304"/>
            <ac:picMk id="504" creationId="{00000000-0000-0000-0000-000000000000}"/>
          </ac:picMkLst>
        </pc:picChg>
      </pc:sldChg>
      <pc:sldChg chg="delSp modSp del mod delAnim">
        <pc:chgData name="Bob Coret" userId="413328698636c72a" providerId="LiveId" clId="{7E27BCC8-9F61-48AF-973D-090090C09F19}" dt="2023-03-22T00:30:32.606" v="556" actId="47"/>
        <pc:sldMkLst>
          <pc:docMk/>
          <pc:sldMk cId="0" sldId="305"/>
        </pc:sldMkLst>
        <pc:spChg chg="mod">
          <ac:chgData name="Bob Coret" userId="413328698636c72a" providerId="LiveId" clId="{7E27BCC8-9F61-48AF-973D-090090C09F19}" dt="2023-03-21T23:53:55.311" v="302" actId="1076"/>
          <ac:spMkLst>
            <pc:docMk/>
            <pc:sldMk cId="0" sldId="305"/>
            <ac:spMk id="512" creationId="{00000000-0000-0000-0000-000000000000}"/>
          </ac:spMkLst>
        </pc:spChg>
        <pc:grpChg chg="del">
          <ac:chgData name="Bob Coret" userId="413328698636c72a" providerId="LiveId" clId="{7E27BCC8-9F61-48AF-973D-090090C09F19}" dt="2023-03-22T00:27:11.181" v="477" actId="21"/>
          <ac:grpSpMkLst>
            <pc:docMk/>
            <pc:sldMk cId="0" sldId="305"/>
            <ac:grpSpMk id="510" creationId="{00000000-0000-0000-0000-000000000000}"/>
          </ac:grpSpMkLst>
        </pc:grpChg>
        <pc:grpChg chg="del">
          <ac:chgData name="Bob Coret" userId="413328698636c72a" providerId="LiveId" clId="{7E27BCC8-9F61-48AF-973D-090090C09F19}" dt="2023-03-22T00:25:48.750" v="461" actId="478"/>
          <ac:grpSpMkLst>
            <pc:docMk/>
            <pc:sldMk cId="0" sldId="305"/>
            <ac:grpSpMk id="513" creationId="{00000000-0000-0000-0000-000000000000}"/>
          </ac:grpSpMkLst>
        </pc:grpChg>
      </pc:sldChg>
      <pc:sldChg chg="del">
        <pc:chgData name="Bob Coret" userId="413328698636c72a" providerId="LiveId" clId="{7E27BCC8-9F61-48AF-973D-090090C09F19}" dt="2023-03-21T23:38:48.318" v="243" actId="47"/>
        <pc:sldMkLst>
          <pc:docMk/>
          <pc:sldMk cId="0" sldId="306"/>
        </pc:sldMkLst>
      </pc:sldChg>
      <pc:sldChg chg="del">
        <pc:chgData name="Bob Coret" userId="413328698636c72a" providerId="LiveId" clId="{7E27BCC8-9F61-48AF-973D-090090C09F19}" dt="2023-03-21T23:38:50.540" v="244" actId="47"/>
        <pc:sldMkLst>
          <pc:docMk/>
          <pc:sldMk cId="0" sldId="307"/>
        </pc:sldMkLst>
      </pc:sldChg>
      <pc:sldChg chg="del">
        <pc:chgData name="Bob Coret" userId="413328698636c72a" providerId="LiveId" clId="{7E27BCC8-9F61-48AF-973D-090090C09F19}" dt="2023-03-21T23:54:29.776" v="303" actId="47"/>
        <pc:sldMkLst>
          <pc:docMk/>
          <pc:sldMk cId="0" sldId="308"/>
        </pc:sldMkLst>
      </pc:sldChg>
      <pc:sldChg chg="del">
        <pc:chgData name="Bob Coret" userId="413328698636c72a" providerId="LiveId" clId="{7E27BCC8-9F61-48AF-973D-090090C09F19}" dt="2023-03-22T00:20:51.007" v="457" actId="47"/>
        <pc:sldMkLst>
          <pc:docMk/>
          <pc:sldMk cId="0" sldId="309"/>
        </pc:sldMkLst>
      </pc:sldChg>
      <pc:sldChg chg="del">
        <pc:chgData name="Bob Coret" userId="413328698636c72a" providerId="LiveId" clId="{7E27BCC8-9F61-48AF-973D-090090C09F19}" dt="2023-03-22T00:20:51.007" v="457" actId="47"/>
        <pc:sldMkLst>
          <pc:docMk/>
          <pc:sldMk cId="0" sldId="310"/>
        </pc:sldMkLst>
      </pc:sldChg>
      <pc:sldChg chg="del">
        <pc:chgData name="Bob Coret" userId="413328698636c72a" providerId="LiveId" clId="{7E27BCC8-9F61-48AF-973D-090090C09F19}" dt="2023-03-22T00:20:51.007" v="457" actId="47"/>
        <pc:sldMkLst>
          <pc:docMk/>
          <pc:sldMk cId="0" sldId="311"/>
        </pc:sldMkLst>
      </pc:sldChg>
      <pc:sldChg chg="del">
        <pc:chgData name="Bob Coret" userId="413328698636c72a" providerId="LiveId" clId="{7E27BCC8-9F61-48AF-973D-090090C09F19}" dt="2023-03-21T23:39:11.465" v="245" actId="47"/>
        <pc:sldMkLst>
          <pc:docMk/>
          <pc:sldMk cId="0" sldId="313"/>
        </pc:sldMkLst>
      </pc:sldChg>
      <pc:sldChg chg="del">
        <pc:chgData name="Bob Coret" userId="413328698636c72a" providerId="LiveId" clId="{7E27BCC8-9F61-48AF-973D-090090C09F19}" dt="2023-03-21T23:39:12.846" v="246" actId="47"/>
        <pc:sldMkLst>
          <pc:docMk/>
          <pc:sldMk cId="0" sldId="314"/>
        </pc:sldMkLst>
      </pc:sldChg>
      <pc:sldChg chg="del">
        <pc:chgData name="Bob Coret" userId="413328698636c72a" providerId="LiveId" clId="{7E27BCC8-9F61-48AF-973D-090090C09F19}" dt="2023-03-21T23:39:16.599" v="247" actId="47"/>
        <pc:sldMkLst>
          <pc:docMk/>
          <pc:sldMk cId="0" sldId="315"/>
        </pc:sldMkLst>
      </pc:sldChg>
      <pc:sldChg chg="del">
        <pc:chgData name="Bob Coret" userId="413328698636c72a" providerId="LiveId" clId="{7E27BCC8-9F61-48AF-973D-090090C09F19}" dt="2023-03-21T23:39:18.969" v="248" actId="47"/>
        <pc:sldMkLst>
          <pc:docMk/>
          <pc:sldMk cId="0" sldId="316"/>
        </pc:sldMkLst>
      </pc:sldChg>
      <pc:sldChg chg="del">
        <pc:chgData name="Bob Coret" userId="413328698636c72a" providerId="LiveId" clId="{7E27BCC8-9F61-48AF-973D-090090C09F19}" dt="2023-03-21T23:39:26.753" v="249" actId="47"/>
        <pc:sldMkLst>
          <pc:docMk/>
          <pc:sldMk cId="0" sldId="317"/>
        </pc:sldMkLst>
      </pc:sldChg>
      <pc:sldChg chg="del">
        <pc:chgData name="Bob Coret" userId="413328698636c72a" providerId="LiveId" clId="{7E27BCC8-9F61-48AF-973D-090090C09F19}" dt="2023-03-21T23:39:32.165" v="250" actId="47"/>
        <pc:sldMkLst>
          <pc:docMk/>
          <pc:sldMk cId="0" sldId="318"/>
        </pc:sldMkLst>
      </pc:sldChg>
      <pc:sldChg chg="del">
        <pc:chgData name="Bob Coret" userId="413328698636c72a" providerId="LiveId" clId="{7E27BCC8-9F61-48AF-973D-090090C09F19}" dt="2023-03-21T23:39:33.651" v="251" actId="47"/>
        <pc:sldMkLst>
          <pc:docMk/>
          <pc:sldMk cId="0" sldId="319"/>
        </pc:sldMkLst>
      </pc:sldChg>
      <pc:sldChg chg="del">
        <pc:chgData name="Bob Coret" userId="413328698636c72a" providerId="LiveId" clId="{7E27BCC8-9F61-48AF-973D-090090C09F19}" dt="2023-03-21T23:39:34.977" v="252" actId="47"/>
        <pc:sldMkLst>
          <pc:docMk/>
          <pc:sldMk cId="0" sldId="320"/>
        </pc:sldMkLst>
      </pc:sldChg>
      <pc:sldChg chg="modSp del mod">
        <pc:chgData name="Bob Coret" userId="413328698636c72a" providerId="LiveId" clId="{7E27BCC8-9F61-48AF-973D-090090C09F19}" dt="2023-03-21T23:39:36.409" v="253" actId="47"/>
        <pc:sldMkLst>
          <pc:docMk/>
          <pc:sldMk cId="0" sldId="321"/>
        </pc:sldMkLst>
        <pc:spChg chg="mod">
          <ac:chgData name="Bob Coret" userId="413328698636c72a" providerId="LiveId" clId="{7E27BCC8-9F61-48AF-973D-090090C09F19}" dt="2023-03-21T23:13:39.308" v="6" actId="27636"/>
          <ac:spMkLst>
            <pc:docMk/>
            <pc:sldMk cId="0" sldId="321"/>
            <ac:spMk id="669" creationId="{00000000-0000-0000-0000-000000000000}"/>
          </ac:spMkLst>
        </pc:spChg>
      </pc:sldChg>
      <pc:sldChg chg="addSp delSp modSp add mod modTransition">
        <pc:chgData name="Bob Coret" userId="413328698636c72a" providerId="LiveId" clId="{7E27BCC8-9F61-48AF-973D-090090C09F19}" dt="2023-03-21T23:36:19.910" v="235"/>
        <pc:sldMkLst>
          <pc:docMk/>
          <pc:sldMk cId="2367786990" sldId="322"/>
        </pc:sldMkLst>
        <pc:spChg chg="del">
          <ac:chgData name="Bob Coret" userId="413328698636c72a" providerId="LiveId" clId="{7E27BCC8-9F61-48AF-973D-090090C09F19}" dt="2023-03-21T23:35:44.147" v="223" actId="478"/>
          <ac:spMkLst>
            <pc:docMk/>
            <pc:sldMk cId="2367786990" sldId="322"/>
            <ac:spMk id="16" creationId="{1CCE5B28-C920-2BDE-06E6-9F547ACDCFC4}"/>
          </ac:spMkLst>
        </pc:spChg>
        <pc:spChg chg="del">
          <ac:chgData name="Bob Coret" userId="413328698636c72a" providerId="LiveId" clId="{7E27BCC8-9F61-48AF-973D-090090C09F19}" dt="2023-03-21T23:35:45.698" v="224" actId="478"/>
          <ac:spMkLst>
            <pc:docMk/>
            <pc:sldMk cId="2367786990" sldId="322"/>
            <ac:spMk id="334" creationId="{00000000-0000-0000-0000-000000000000}"/>
          </ac:spMkLst>
        </pc:spChg>
        <pc:grpChg chg="add mod">
          <ac:chgData name="Bob Coret" userId="413328698636c72a" providerId="LiveId" clId="{7E27BCC8-9F61-48AF-973D-090090C09F19}" dt="2023-03-21T23:35:35.720" v="221" actId="571"/>
          <ac:grpSpMkLst>
            <pc:docMk/>
            <pc:sldMk cId="2367786990" sldId="322"/>
            <ac:grpSpMk id="2" creationId="{D8B63C2E-5251-CD66-2184-D50C28F01426}"/>
          </ac:grpSpMkLst>
        </pc:grpChg>
        <pc:grpChg chg="mod">
          <ac:chgData name="Bob Coret" userId="413328698636c72a" providerId="LiveId" clId="{7E27BCC8-9F61-48AF-973D-090090C09F19}" dt="2023-03-21T23:35:41.297" v="222" actId="1076"/>
          <ac:grpSpMkLst>
            <pc:docMk/>
            <pc:sldMk cId="2367786990" sldId="322"/>
            <ac:grpSpMk id="15" creationId="{FA26BCAB-E01E-797A-0CD2-CC04FF32200A}"/>
          </ac:grpSpMkLst>
        </pc:grpChg>
        <pc:picChg chg="mod">
          <ac:chgData name="Bob Coret" userId="413328698636c72a" providerId="LiveId" clId="{7E27BCC8-9F61-48AF-973D-090090C09F19}" dt="2023-03-21T23:35:35.720" v="221" actId="571"/>
          <ac:picMkLst>
            <pc:docMk/>
            <pc:sldMk cId="2367786990" sldId="322"/>
            <ac:picMk id="4" creationId="{076D0DC9-8515-93D7-AC6D-486340CAD35B}"/>
          </ac:picMkLst>
        </pc:picChg>
        <pc:picChg chg="mod">
          <ac:chgData name="Bob Coret" userId="413328698636c72a" providerId="LiveId" clId="{7E27BCC8-9F61-48AF-973D-090090C09F19}" dt="2023-03-21T23:35:35.720" v="221" actId="571"/>
          <ac:picMkLst>
            <pc:docMk/>
            <pc:sldMk cId="2367786990" sldId="322"/>
            <ac:picMk id="5" creationId="{6772FC86-ACC2-4D24-E0E0-E9578C8106D7}"/>
          </ac:picMkLst>
        </pc:picChg>
        <pc:picChg chg="mod">
          <ac:chgData name="Bob Coret" userId="413328698636c72a" providerId="LiveId" clId="{7E27BCC8-9F61-48AF-973D-090090C09F19}" dt="2023-03-21T23:35:35.720" v="221" actId="571"/>
          <ac:picMkLst>
            <pc:docMk/>
            <pc:sldMk cId="2367786990" sldId="322"/>
            <ac:picMk id="6" creationId="{F9B4779D-5729-9F16-A9C3-1CE9378AB456}"/>
          </ac:picMkLst>
        </pc:picChg>
        <pc:picChg chg="mod">
          <ac:chgData name="Bob Coret" userId="413328698636c72a" providerId="LiveId" clId="{7E27BCC8-9F61-48AF-973D-090090C09F19}" dt="2023-03-21T23:35:35.720" v="221" actId="571"/>
          <ac:picMkLst>
            <pc:docMk/>
            <pc:sldMk cId="2367786990" sldId="322"/>
            <ac:picMk id="8" creationId="{89183993-4994-8C8A-B61E-014BA5A2C6D8}"/>
          </ac:picMkLst>
        </pc:picChg>
      </pc:sldChg>
      <pc:sldChg chg="addSp delSp modSp add del mod">
        <pc:chgData name="Bob Coret" userId="413328698636c72a" providerId="LiveId" clId="{7E27BCC8-9F61-48AF-973D-090090C09F19}" dt="2023-03-21T23:34:41.582" v="208" actId="47"/>
        <pc:sldMkLst>
          <pc:docMk/>
          <pc:sldMk cId="3068818448" sldId="322"/>
        </pc:sldMkLst>
        <pc:spChg chg="add del mod">
          <ac:chgData name="Bob Coret" userId="413328698636c72a" providerId="LiveId" clId="{7E27BCC8-9F61-48AF-973D-090090C09F19}" dt="2023-03-21T23:33:51.847" v="200" actId="21"/>
          <ac:spMkLst>
            <pc:docMk/>
            <pc:sldMk cId="3068818448" sldId="322"/>
            <ac:spMk id="2" creationId="{6B72137B-9769-1137-5BAD-DA599BA2A2A9}"/>
          </ac:spMkLst>
        </pc:spChg>
        <pc:grpChg chg="mod">
          <ac:chgData name="Bob Coret" userId="413328698636c72a" providerId="LiveId" clId="{7E27BCC8-9F61-48AF-973D-090090C09F19}" dt="2023-03-21T23:33:50.390" v="199" actId="1076"/>
          <ac:grpSpMkLst>
            <pc:docMk/>
            <pc:sldMk cId="3068818448" sldId="322"/>
            <ac:grpSpMk id="13" creationId="{72060605-1CDF-DE99-CDB8-F78855364D2B}"/>
          </ac:grpSpMkLst>
        </pc:grpChg>
      </pc:sldChg>
      <pc:sldChg chg="modSp add del mod modTransition">
        <pc:chgData name="Bob Coret" userId="413328698636c72a" providerId="LiveId" clId="{7E27BCC8-9F61-48AF-973D-090090C09F19}" dt="2023-03-21T23:31:52.855" v="178" actId="47"/>
        <pc:sldMkLst>
          <pc:docMk/>
          <pc:sldMk cId="3589646908" sldId="322"/>
        </pc:sldMkLst>
        <pc:grpChg chg="mod">
          <ac:chgData name="Bob Coret" userId="413328698636c72a" providerId="LiveId" clId="{7E27BCC8-9F61-48AF-973D-090090C09F19}" dt="2023-03-21T23:30:23.700" v="171" actId="1076"/>
          <ac:grpSpMkLst>
            <pc:docMk/>
            <pc:sldMk cId="3589646908" sldId="322"/>
            <ac:grpSpMk id="12" creationId="{8465B8D9-9A43-E667-02C4-8A7CD90FB1D9}"/>
          </ac:grpSpMkLst>
        </pc:grpChg>
      </pc:sldChg>
      <pc:sldChg chg="addSp delSp modSp add del mod">
        <pc:chgData name="Bob Coret" userId="413328698636c72a" providerId="LiveId" clId="{7E27BCC8-9F61-48AF-973D-090090C09F19}" dt="2023-03-21T23:34:41.582" v="208" actId="47"/>
        <pc:sldMkLst>
          <pc:docMk/>
          <pc:sldMk cId="747658081" sldId="323"/>
        </pc:sldMkLst>
        <pc:spChg chg="add del mod">
          <ac:chgData name="Bob Coret" userId="413328698636c72a" providerId="LiveId" clId="{7E27BCC8-9F61-48AF-973D-090090C09F19}" dt="2023-03-21T23:33:54.505" v="202" actId="21"/>
          <ac:spMkLst>
            <pc:docMk/>
            <pc:sldMk cId="747658081" sldId="323"/>
            <ac:spMk id="2" creationId="{33980CF8-2AE5-6D57-464B-E940E484FEDC}"/>
          </ac:spMkLst>
        </pc:spChg>
        <pc:grpChg chg="mod">
          <ac:chgData name="Bob Coret" userId="413328698636c72a" providerId="LiveId" clId="{7E27BCC8-9F61-48AF-973D-090090C09F19}" dt="2023-03-21T23:33:32.757" v="195" actId="1076"/>
          <ac:grpSpMkLst>
            <pc:docMk/>
            <pc:sldMk cId="747658081" sldId="323"/>
            <ac:grpSpMk id="13" creationId="{72060605-1CDF-DE99-CDB8-F78855364D2B}"/>
          </ac:grpSpMkLst>
        </pc:grpChg>
      </pc:sldChg>
      <pc:sldChg chg="modSp add del mod modTransition">
        <pc:chgData name="Bob Coret" userId="413328698636c72a" providerId="LiveId" clId="{7E27BCC8-9F61-48AF-973D-090090C09F19}" dt="2023-03-21T23:31:52.855" v="178" actId="47"/>
        <pc:sldMkLst>
          <pc:docMk/>
          <pc:sldMk cId="2383478339" sldId="323"/>
        </pc:sldMkLst>
        <pc:grpChg chg="mod">
          <ac:chgData name="Bob Coret" userId="413328698636c72a" providerId="LiveId" clId="{7E27BCC8-9F61-48AF-973D-090090C09F19}" dt="2023-03-21T23:30:16.469" v="170" actId="1076"/>
          <ac:grpSpMkLst>
            <pc:docMk/>
            <pc:sldMk cId="2383478339" sldId="323"/>
            <ac:grpSpMk id="12" creationId="{8465B8D9-9A43-E667-02C4-8A7CD90FB1D9}"/>
          </ac:grpSpMkLst>
        </pc:grpChg>
      </pc:sldChg>
      <pc:sldChg chg="delSp modSp add mod modTransition">
        <pc:chgData name="Bob Coret" userId="413328698636c72a" providerId="LiveId" clId="{7E27BCC8-9F61-48AF-973D-090090C09F19}" dt="2023-03-21T23:36:22.770" v="236"/>
        <pc:sldMkLst>
          <pc:docMk/>
          <pc:sldMk cId="3977762074" sldId="323"/>
        </pc:sldMkLst>
        <pc:spChg chg="del">
          <ac:chgData name="Bob Coret" userId="413328698636c72a" providerId="LiveId" clId="{7E27BCC8-9F61-48AF-973D-090090C09F19}" dt="2023-03-21T23:36:03.554" v="229" actId="478"/>
          <ac:spMkLst>
            <pc:docMk/>
            <pc:sldMk cId="3977762074" sldId="323"/>
            <ac:spMk id="16" creationId="{1CCE5B28-C920-2BDE-06E6-9F547ACDCFC4}"/>
          </ac:spMkLst>
        </pc:spChg>
        <pc:grpChg chg="mod">
          <ac:chgData name="Bob Coret" userId="413328698636c72a" providerId="LiveId" clId="{7E27BCC8-9F61-48AF-973D-090090C09F19}" dt="2023-03-21T23:36:00.909" v="228" actId="1076"/>
          <ac:grpSpMkLst>
            <pc:docMk/>
            <pc:sldMk cId="3977762074" sldId="323"/>
            <ac:grpSpMk id="15" creationId="{FA26BCAB-E01E-797A-0CD2-CC04FF32200A}"/>
          </ac:grpSpMkLst>
        </pc:grpChg>
      </pc:sldChg>
      <pc:sldChg chg="addSp delSp modSp add del mod">
        <pc:chgData name="Bob Coret" userId="413328698636c72a" providerId="LiveId" clId="{7E27BCC8-9F61-48AF-973D-090090C09F19}" dt="2023-03-21T23:34:41.582" v="208" actId="47"/>
        <pc:sldMkLst>
          <pc:docMk/>
          <pc:sldMk cId="1505681729" sldId="324"/>
        </pc:sldMkLst>
        <pc:spChg chg="add del mod">
          <ac:chgData name="Bob Coret" userId="413328698636c72a" providerId="LiveId" clId="{7E27BCC8-9F61-48AF-973D-090090C09F19}" dt="2023-03-21T23:34:02.194" v="205" actId="478"/>
          <ac:spMkLst>
            <pc:docMk/>
            <pc:sldMk cId="1505681729" sldId="324"/>
            <ac:spMk id="2" creationId="{E1952F58-63E5-C33B-55B3-380B9BE34628}"/>
          </ac:spMkLst>
        </pc:spChg>
        <pc:grpChg chg="mod">
          <ac:chgData name="Bob Coret" userId="413328698636c72a" providerId="LiveId" clId="{7E27BCC8-9F61-48AF-973D-090090C09F19}" dt="2023-03-21T23:34:31.105" v="207" actId="14861"/>
          <ac:grpSpMkLst>
            <pc:docMk/>
            <pc:sldMk cId="1505681729" sldId="324"/>
            <ac:grpSpMk id="13" creationId="{72060605-1CDF-DE99-CDB8-F78855364D2B}"/>
          </ac:grpSpMkLst>
        </pc:grpChg>
      </pc:sldChg>
      <pc:sldChg chg="delSp modSp add mod modTransition">
        <pc:chgData name="Bob Coret" userId="413328698636c72a" providerId="LiveId" clId="{7E27BCC8-9F61-48AF-973D-090090C09F19}" dt="2023-03-21T23:36:24.325" v="237"/>
        <pc:sldMkLst>
          <pc:docMk/>
          <pc:sldMk cId="3030001788" sldId="324"/>
        </pc:sldMkLst>
        <pc:spChg chg="del">
          <ac:chgData name="Bob Coret" userId="413328698636c72a" providerId="LiveId" clId="{7E27BCC8-9F61-48AF-973D-090090C09F19}" dt="2023-03-21T23:36:15.553" v="234" actId="478"/>
          <ac:spMkLst>
            <pc:docMk/>
            <pc:sldMk cId="3030001788" sldId="324"/>
            <ac:spMk id="16" creationId="{1CCE5B28-C920-2BDE-06E6-9F547ACDCFC4}"/>
          </ac:spMkLst>
        </pc:spChg>
        <pc:grpChg chg="mod">
          <ac:chgData name="Bob Coret" userId="413328698636c72a" providerId="LiveId" clId="{7E27BCC8-9F61-48AF-973D-090090C09F19}" dt="2023-03-21T23:36:12.797" v="233" actId="1076"/>
          <ac:grpSpMkLst>
            <pc:docMk/>
            <pc:sldMk cId="3030001788" sldId="324"/>
            <ac:grpSpMk id="15" creationId="{FA26BCAB-E01E-797A-0CD2-CC04FF32200A}"/>
          </ac:grpSpMkLst>
        </pc:grpChg>
      </pc:sldChg>
      <pc:sldChg chg="modSp add del mod modTransition">
        <pc:chgData name="Bob Coret" userId="413328698636c72a" providerId="LiveId" clId="{7E27BCC8-9F61-48AF-973D-090090C09F19}" dt="2023-03-21T23:31:52.855" v="178" actId="47"/>
        <pc:sldMkLst>
          <pc:docMk/>
          <pc:sldMk cId="3359923009" sldId="324"/>
        </pc:sldMkLst>
        <pc:grpChg chg="mod">
          <ac:chgData name="Bob Coret" userId="413328698636c72a" providerId="LiveId" clId="{7E27BCC8-9F61-48AF-973D-090090C09F19}" dt="2023-03-21T23:30:32.297" v="172" actId="1076"/>
          <ac:grpSpMkLst>
            <pc:docMk/>
            <pc:sldMk cId="3359923009" sldId="324"/>
            <ac:grpSpMk id="12" creationId="{8465B8D9-9A43-E667-02C4-8A7CD90FB1D9}"/>
          </ac:grpSpMkLst>
        </pc:grpChg>
      </pc:sldChg>
      <pc:sldChg chg="addSp modSp new del mod">
        <pc:chgData name="Bob Coret" userId="413328698636c72a" providerId="LiveId" clId="{7E27BCC8-9F61-48AF-973D-090090C09F19}" dt="2023-03-22T00:05:41.514" v="321" actId="2696"/>
        <pc:sldMkLst>
          <pc:docMk/>
          <pc:sldMk cId="749432705" sldId="325"/>
        </pc:sldMkLst>
        <pc:picChg chg="add mod">
          <ac:chgData name="Bob Coret" userId="413328698636c72a" providerId="LiveId" clId="{7E27BCC8-9F61-48AF-973D-090090C09F19}" dt="2023-03-22T00:05:37.520" v="320" actId="1076"/>
          <ac:picMkLst>
            <pc:docMk/>
            <pc:sldMk cId="749432705" sldId="325"/>
            <ac:picMk id="5" creationId="{376C0CB1-9604-9100-80AE-0DB4F1CAAFDD}"/>
          </ac:picMkLst>
        </pc:picChg>
      </pc:sldChg>
      <pc:sldChg chg="addSp delSp modSp new mod modTransition">
        <pc:chgData name="Bob Coret" userId="413328698636c72a" providerId="LiveId" clId="{7E27BCC8-9F61-48AF-973D-090090C09F19}" dt="2023-03-22T00:29:35.679" v="549" actId="20577"/>
        <pc:sldMkLst>
          <pc:docMk/>
          <pc:sldMk cId="1656184211" sldId="326"/>
        </pc:sldMkLst>
        <pc:spChg chg="mod">
          <ac:chgData name="Bob Coret" userId="413328698636c72a" providerId="LiveId" clId="{7E27BCC8-9F61-48AF-973D-090090C09F19}" dt="2023-03-22T00:29:35.679" v="549" actId="20577"/>
          <ac:spMkLst>
            <pc:docMk/>
            <pc:sldMk cId="1656184211" sldId="326"/>
            <ac:spMk id="2" creationId="{8540B8E3-BFE6-3400-E827-5B8BFB9DC793}"/>
          </ac:spMkLst>
        </pc:spChg>
        <pc:spChg chg="add del">
          <ac:chgData name="Bob Coret" userId="413328698636c72a" providerId="LiveId" clId="{7E27BCC8-9F61-48AF-973D-090090C09F19}" dt="2023-03-22T00:09:03.190" v="360" actId="478"/>
          <ac:spMkLst>
            <pc:docMk/>
            <pc:sldMk cId="1656184211" sldId="326"/>
            <ac:spMk id="19" creationId="{13D499B9-EDCB-7870-F851-9F3029D3E8B9}"/>
          </ac:spMkLst>
        </pc:spChg>
        <pc:grpChg chg="add mod">
          <ac:chgData name="Bob Coret" userId="413328698636c72a" providerId="LiveId" clId="{7E27BCC8-9F61-48AF-973D-090090C09F19}" dt="2023-03-22T00:08:18.865" v="345" actId="164"/>
          <ac:grpSpMkLst>
            <pc:docMk/>
            <pc:sldMk cId="1656184211" sldId="326"/>
            <ac:grpSpMk id="18" creationId="{F20E830F-173D-24C3-4A81-808DF9490298}"/>
          </ac:grpSpMkLst>
        </pc:grpChg>
        <pc:picChg chg="add del">
          <ac:chgData name="Bob Coret" userId="413328698636c72a" providerId="LiveId" clId="{7E27BCC8-9F61-48AF-973D-090090C09F19}" dt="2023-03-22T00:00:48.002" v="311" actId="478"/>
          <ac:picMkLst>
            <pc:docMk/>
            <pc:sldMk cId="1656184211" sldId="326"/>
            <ac:picMk id="5" creationId="{05E6811F-15DB-9871-1F74-59D2A79AB1B1}"/>
          </ac:picMkLst>
        </pc:picChg>
        <pc:picChg chg="add mod">
          <ac:chgData name="Bob Coret" userId="413328698636c72a" providerId="LiveId" clId="{7E27BCC8-9F61-48AF-973D-090090C09F19}" dt="2023-03-22T00:08:18.865" v="345" actId="164"/>
          <ac:picMkLst>
            <pc:docMk/>
            <pc:sldMk cId="1656184211" sldId="326"/>
            <ac:picMk id="7" creationId="{9AD75DB6-082C-CB00-16E8-D60CF1254DD2}"/>
          </ac:picMkLst>
        </pc:picChg>
        <pc:picChg chg="add mod">
          <ac:chgData name="Bob Coret" userId="413328698636c72a" providerId="LiveId" clId="{7E27BCC8-9F61-48AF-973D-090090C09F19}" dt="2023-03-22T00:08:18.865" v="345" actId="164"/>
          <ac:picMkLst>
            <pc:docMk/>
            <pc:sldMk cId="1656184211" sldId="326"/>
            <ac:picMk id="9" creationId="{C1DDEAB7-7223-656E-FBDF-345049CF8B40}"/>
          </ac:picMkLst>
        </pc:picChg>
        <pc:picChg chg="add mod">
          <ac:chgData name="Bob Coret" userId="413328698636c72a" providerId="LiveId" clId="{7E27BCC8-9F61-48AF-973D-090090C09F19}" dt="2023-03-22T00:08:18.865" v="345" actId="164"/>
          <ac:picMkLst>
            <pc:docMk/>
            <pc:sldMk cId="1656184211" sldId="326"/>
            <ac:picMk id="11" creationId="{02F56C5C-B77C-A3D5-2A1B-457875A1E1BF}"/>
          </ac:picMkLst>
        </pc:picChg>
        <pc:picChg chg="add mod">
          <ac:chgData name="Bob Coret" userId="413328698636c72a" providerId="LiveId" clId="{7E27BCC8-9F61-48AF-973D-090090C09F19}" dt="2023-03-22T00:08:18.865" v="345" actId="164"/>
          <ac:picMkLst>
            <pc:docMk/>
            <pc:sldMk cId="1656184211" sldId="326"/>
            <ac:picMk id="13" creationId="{28D3BAF5-8495-0E86-DA49-41E559B0DF95}"/>
          </ac:picMkLst>
        </pc:picChg>
        <pc:picChg chg="add del mod">
          <ac:chgData name="Bob Coret" userId="413328698636c72a" providerId="LiveId" clId="{7E27BCC8-9F61-48AF-973D-090090C09F19}" dt="2023-03-22T00:06:30.634" v="331" actId="478"/>
          <ac:picMkLst>
            <pc:docMk/>
            <pc:sldMk cId="1656184211" sldId="326"/>
            <ac:picMk id="15" creationId="{33761D57-245D-770A-6CDF-635503A9D7AC}"/>
          </ac:picMkLst>
        </pc:picChg>
        <pc:picChg chg="add mod">
          <ac:chgData name="Bob Coret" userId="413328698636c72a" providerId="LiveId" clId="{7E27BCC8-9F61-48AF-973D-090090C09F19}" dt="2023-03-22T00:08:18.865" v="345" actId="164"/>
          <ac:picMkLst>
            <pc:docMk/>
            <pc:sldMk cId="1656184211" sldId="326"/>
            <ac:picMk id="17" creationId="{34A79F80-A9A6-DB8D-EB83-3473021408FF}"/>
          </ac:picMkLst>
        </pc:picChg>
      </pc:sldChg>
      <pc:sldChg chg="add del">
        <pc:chgData name="Bob Coret" userId="413328698636c72a" providerId="LiveId" clId="{7E27BCC8-9F61-48AF-973D-090090C09F19}" dt="2023-03-22T00:08:43.829" v="353"/>
        <pc:sldMkLst>
          <pc:docMk/>
          <pc:sldMk cId="2234564658" sldId="327"/>
        </pc:sldMkLst>
      </pc:sldChg>
      <pc:sldChg chg="addSp delSp modSp add mod modTransition">
        <pc:chgData name="Bob Coret" userId="413328698636c72a" providerId="LiveId" clId="{7E27BCC8-9F61-48AF-973D-090090C09F19}" dt="2023-03-22T00:29:50.509" v="552"/>
        <pc:sldMkLst>
          <pc:docMk/>
          <pc:sldMk cId="3826807137" sldId="327"/>
        </pc:sldMkLst>
        <pc:spChg chg="mod">
          <ac:chgData name="Bob Coret" userId="413328698636c72a" providerId="LiveId" clId="{7E27BCC8-9F61-48AF-973D-090090C09F19}" dt="2023-03-22T00:29:50.509" v="552"/>
          <ac:spMkLst>
            <pc:docMk/>
            <pc:sldMk cId="3826807137" sldId="327"/>
            <ac:spMk id="2" creationId="{8540B8E3-BFE6-3400-E827-5B8BFB9DC793}"/>
          </ac:spMkLst>
        </pc:spChg>
        <pc:spChg chg="add del mod">
          <ac:chgData name="Bob Coret" userId="413328698636c72a" providerId="LiveId" clId="{7E27BCC8-9F61-48AF-973D-090090C09F19}" dt="2023-03-22T00:29:43.696" v="551"/>
          <ac:spMkLst>
            <pc:docMk/>
            <pc:sldMk cId="3826807137" sldId="327"/>
            <ac:spMk id="4" creationId="{EAD05C60-681A-761E-A9CF-0380A367ABFC}"/>
          </ac:spMkLst>
        </pc:spChg>
        <pc:spChg chg="del">
          <ac:chgData name="Bob Coret" userId="413328698636c72a" providerId="LiveId" clId="{7E27BCC8-9F61-48AF-973D-090090C09F19}" dt="2023-03-22T00:09:28.634" v="366" actId="478"/>
          <ac:spMkLst>
            <pc:docMk/>
            <pc:sldMk cId="3826807137" sldId="327"/>
            <ac:spMk id="19" creationId="{13D499B9-EDCB-7870-F851-9F3029D3E8B9}"/>
          </ac:spMkLst>
        </pc:spChg>
        <pc:grpChg chg="mod">
          <ac:chgData name="Bob Coret" userId="413328698636c72a" providerId="LiveId" clId="{7E27BCC8-9F61-48AF-973D-090090C09F19}" dt="2023-03-22T00:09:25.648" v="365" actId="1076"/>
          <ac:grpSpMkLst>
            <pc:docMk/>
            <pc:sldMk cId="3826807137" sldId="327"/>
            <ac:grpSpMk id="18" creationId="{F20E830F-173D-24C3-4A81-808DF9490298}"/>
          </ac:grpSpMkLst>
        </pc:grpChg>
      </pc:sldChg>
      <pc:sldChg chg="add del">
        <pc:chgData name="Bob Coret" userId="413328698636c72a" providerId="LiveId" clId="{7E27BCC8-9F61-48AF-973D-090090C09F19}" dt="2023-03-22T00:08:43.240" v="352"/>
        <pc:sldMkLst>
          <pc:docMk/>
          <pc:sldMk cId="118864016" sldId="328"/>
        </pc:sldMkLst>
      </pc:sldChg>
      <pc:sldChg chg="delSp modSp add mod modTransition">
        <pc:chgData name="Bob Coret" userId="413328698636c72a" providerId="LiveId" clId="{7E27BCC8-9F61-48AF-973D-090090C09F19}" dt="2023-03-22T00:29:53.156" v="553"/>
        <pc:sldMkLst>
          <pc:docMk/>
          <pc:sldMk cId="1302787310" sldId="328"/>
        </pc:sldMkLst>
        <pc:spChg chg="mod">
          <ac:chgData name="Bob Coret" userId="413328698636c72a" providerId="LiveId" clId="{7E27BCC8-9F61-48AF-973D-090090C09F19}" dt="2023-03-22T00:29:53.156" v="553"/>
          <ac:spMkLst>
            <pc:docMk/>
            <pc:sldMk cId="1302787310" sldId="328"/>
            <ac:spMk id="2" creationId="{8540B8E3-BFE6-3400-E827-5B8BFB9DC793}"/>
          </ac:spMkLst>
        </pc:spChg>
        <pc:spChg chg="del">
          <ac:chgData name="Bob Coret" userId="413328698636c72a" providerId="LiveId" clId="{7E27BCC8-9F61-48AF-973D-090090C09F19}" dt="2023-03-22T00:09:48.046" v="369" actId="478"/>
          <ac:spMkLst>
            <pc:docMk/>
            <pc:sldMk cId="1302787310" sldId="328"/>
            <ac:spMk id="19" creationId="{13D499B9-EDCB-7870-F851-9F3029D3E8B9}"/>
          </ac:spMkLst>
        </pc:spChg>
        <pc:grpChg chg="mod">
          <ac:chgData name="Bob Coret" userId="413328698636c72a" providerId="LiveId" clId="{7E27BCC8-9F61-48AF-973D-090090C09F19}" dt="2023-03-22T00:09:39.460" v="368" actId="1076"/>
          <ac:grpSpMkLst>
            <pc:docMk/>
            <pc:sldMk cId="1302787310" sldId="328"/>
            <ac:grpSpMk id="18" creationId="{F20E830F-173D-24C3-4A81-808DF9490298}"/>
          </ac:grpSpMkLst>
        </pc:grpChg>
      </pc:sldChg>
      <pc:sldChg chg="add del">
        <pc:chgData name="Bob Coret" userId="413328698636c72a" providerId="LiveId" clId="{7E27BCC8-9F61-48AF-973D-090090C09F19}" dt="2023-03-22T00:08:42.924" v="351"/>
        <pc:sldMkLst>
          <pc:docMk/>
          <pc:sldMk cId="2721584181" sldId="329"/>
        </pc:sldMkLst>
      </pc:sldChg>
      <pc:sldChg chg="delSp modSp add mod modTransition">
        <pc:chgData name="Bob Coret" userId="413328698636c72a" providerId="LiveId" clId="{7E27BCC8-9F61-48AF-973D-090090C09F19}" dt="2023-03-22T00:29:55.182" v="554"/>
        <pc:sldMkLst>
          <pc:docMk/>
          <pc:sldMk cId="3810924555" sldId="329"/>
        </pc:sldMkLst>
        <pc:spChg chg="mod">
          <ac:chgData name="Bob Coret" userId="413328698636c72a" providerId="LiveId" clId="{7E27BCC8-9F61-48AF-973D-090090C09F19}" dt="2023-03-22T00:29:55.182" v="554"/>
          <ac:spMkLst>
            <pc:docMk/>
            <pc:sldMk cId="3810924555" sldId="329"/>
            <ac:spMk id="2" creationId="{8540B8E3-BFE6-3400-E827-5B8BFB9DC793}"/>
          </ac:spMkLst>
        </pc:spChg>
        <pc:spChg chg="del">
          <ac:chgData name="Bob Coret" userId="413328698636c72a" providerId="LiveId" clId="{7E27BCC8-9F61-48AF-973D-090090C09F19}" dt="2023-03-22T00:09:58.027" v="374" actId="478"/>
          <ac:spMkLst>
            <pc:docMk/>
            <pc:sldMk cId="3810924555" sldId="329"/>
            <ac:spMk id="19" creationId="{13D499B9-EDCB-7870-F851-9F3029D3E8B9}"/>
          </ac:spMkLst>
        </pc:spChg>
        <pc:grpChg chg="mod">
          <ac:chgData name="Bob Coret" userId="413328698636c72a" providerId="LiveId" clId="{7E27BCC8-9F61-48AF-973D-090090C09F19}" dt="2023-03-22T00:09:55.792" v="373" actId="1076"/>
          <ac:grpSpMkLst>
            <pc:docMk/>
            <pc:sldMk cId="3810924555" sldId="329"/>
            <ac:grpSpMk id="18" creationId="{F20E830F-173D-24C3-4A81-808DF9490298}"/>
          </ac:grpSpMkLst>
        </pc:grpChg>
      </pc:sldChg>
      <pc:sldChg chg="delSp modSp add mod modTransition">
        <pc:chgData name="Bob Coret" userId="413328698636c72a" providerId="LiveId" clId="{7E27BCC8-9F61-48AF-973D-090090C09F19}" dt="2023-03-22T00:29:58.661" v="555"/>
        <pc:sldMkLst>
          <pc:docMk/>
          <pc:sldMk cId="354052957" sldId="330"/>
        </pc:sldMkLst>
        <pc:spChg chg="mod">
          <ac:chgData name="Bob Coret" userId="413328698636c72a" providerId="LiveId" clId="{7E27BCC8-9F61-48AF-973D-090090C09F19}" dt="2023-03-22T00:29:58.661" v="555"/>
          <ac:spMkLst>
            <pc:docMk/>
            <pc:sldMk cId="354052957" sldId="330"/>
            <ac:spMk id="2" creationId="{8540B8E3-BFE6-3400-E827-5B8BFB9DC793}"/>
          </ac:spMkLst>
        </pc:spChg>
        <pc:spChg chg="del">
          <ac:chgData name="Bob Coret" userId="413328698636c72a" providerId="LiveId" clId="{7E27BCC8-9F61-48AF-973D-090090C09F19}" dt="2023-03-22T00:10:08.913" v="380" actId="478"/>
          <ac:spMkLst>
            <pc:docMk/>
            <pc:sldMk cId="354052957" sldId="330"/>
            <ac:spMk id="19" creationId="{13D499B9-EDCB-7870-F851-9F3029D3E8B9}"/>
          </ac:spMkLst>
        </pc:spChg>
        <pc:grpChg chg="mod">
          <ac:chgData name="Bob Coret" userId="413328698636c72a" providerId="LiveId" clId="{7E27BCC8-9F61-48AF-973D-090090C09F19}" dt="2023-03-22T00:10:06.672" v="379" actId="1076"/>
          <ac:grpSpMkLst>
            <pc:docMk/>
            <pc:sldMk cId="354052957" sldId="330"/>
            <ac:grpSpMk id="18" creationId="{F20E830F-173D-24C3-4A81-808DF9490298}"/>
          </ac:grpSpMkLst>
        </pc:grpChg>
      </pc:sldChg>
      <pc:sldChg chg="add del">
        <pc:chgData name="Bob Coret" userId="413328698636c72a" providerId="LiveId" clId="{7E27BCC8-9F61-48AF-973D-090090C09F19}" dt="2023-03-22T00:08:41.735" v="350"/>
        <pc:sldMkLst>
          <pc:docMk/>
          <pc:sldMk cId="3037741156" sldId="330"/>
        </pc:sldMkLst>
      </pc:sldChg>
      <pc:sldChg chg="addSp delSp modSp add mod">
        <pc:chgData name="Bob Coret" userId="413328698636c72a" providerId="LiveId" clId="{7E27BCC8-9F61-48AF-973D-090090C09F19}" dt="2023-03-22T00:29:00.940" v="515"/>
        <pc:sldMkLst>
          <pc:docMk/>
          <pc:sldMk cId="3643155403" sldId="331"/>
        </pc:sldMkLst>
        <pc:spChg chg="del mod">
          <ac:chgData name="Bob Coret" userId="413328698636c72a" providerId="LiveId" clId="{7E27BCC8-9F61-48AF-973D-090090C09F19}" dt="2023-03-22T00:29:00.940" v="515"/>
          <ac:spMkLst>
            <pc:docMk/>
            <pc:sldMk cId="3643155403" sldId="331"/>
            <ac:spMk id="2" creationId="{2227F7B4-5AF7-3EC9-BC46-D5E1B00E5CBC}"/>
          </ac:spMkLst>
        </pc:spChg>
        <pc:spChg chg="del mod topLvl">
          <ac:chgData name="Bob Coret" userId="413328698636c72a" providerId="LiveId" clId="{7E27BCC8-9F61-48AF-973D-090090C09F19}" dt="2023-03-22T00:27:24.588" v="482" actId="21"/>
          <ac:spMkLst>
            <pc:docMk/>
            <pc:sldMk cId="3643155403" sldId="331"/>
            <ac:spMk id="5" creationId="{943C3C99-D850-F962-A46D-A075C64DFEA1}"/>
          </ac:spMkLst>
        </pc:spChg>
        <pc:spChg chg="mod">
          <ac:chgData name="Bob Coret" userId="413328698636c72a" providerId="LiveId" clId="{7E27BCC8-9F61-48AF-973D-090090C09F19}" dt="2023-03-22T00:29:00.151" v="513"/>
          <ac:spMkLst>
            <pc:docMk/>
            <pc:sldMk cId="3643155403" sldId="331"/>
            <ac:spMk id="502" creationId="{00000000-0000-0000-0000-000000000000}"/>
          </ac:spMkLst>
        </pc:spChg>
        <pc:grpChg chg="add del mod">
          <ac:chgData name="Bob Coret" userId="413328698636c72a" providerId="LiveId" clId="{7E27BCC8-9F61-48AF-973D-090090C09F19}" dt="2023-03-22T00:27:24.588" v="482" actId="21"/>
          <ac:grpSpMkLst>
            <pc:docMk/>
            <pc:sldMk cId="3643155403" sldId="331"/>
            <ac:grpSpMk id="3" creationId="{425BB9BE-3D2E-4F05-E941-41F581D7E4BB}"/>
          </ac:grpSpMkLst>
        </pc:grpChg>
        <pc:picChg chg="mod topLvl">
          <ac:chgData name="Bob Coret" userId="413328698636c72a" providerId="LiveId" clId="{7E27BCC8-9F61-48AF-973D-090090C09F19}" dt="2023-03-22T00:28:15.020" v="502" actId="14861"/>
          <ac:picMkLst>
            <pc:docMk/>
            <pc:sldMk cId="3643155403" sldId="331"/>
            <ac:picMk id="4" creationId="{004403B4-4672-918F-6D5E-384ED8F653D6}"/>
          </ac:picMkLst>
        </pc:picChg>
        <pc:picChg chg="del">
          <ac:chgData name="Bob Coret" userId="413328698636c72a" providerId="LiveId" clId="{7E27BCC8-9F61-48AF-973D-090090C09F19}" dt="2023-03-22T00:27:48.613" v="498" actId="478"/>
          <ac:picMkLst>
            <pc:docMk/>
            <pc:sldMk cId="3643155403" sldId="331"/>
            <ac:picMk id="503" creationId="{00000000-0000-0000-0000-000000000000}"/>
          </ac:picMkLst>
        </pc:picChg>
      </pc:sldChg>
      <pc:sldChg chg="add del">
        <pc:chgData name="Bob Coret" userId="413328698636c72a" providerId="LiveId" clId="{7E27BCC8-9F61-48AF-973D-090090C09F19}" dt="2023-03-22T00:10:12.718" v="381" actId="47"/>
        <pc:sldMkLst>
          <pc:docMk/>
          <pc:sldMk cId="3717666345" sldId="331"/>
        </pc:sldMkLst>
      </pc:sldChg>
      <pc:sldMasterChg chg="delSldLayout">
        <pc:chgData name="Bob Coret" userId="413328698636c72a" providerId="LiveId" clId="{7E27BCC8-9F61-48AF-973D-090090C09F19}" dt="2023-03-21T23:42:18.036" v="256" actId="47"/>
        <pc:sldMasterMkLst>
          <pc:docMk/>
          <pc:sldMasterMk cId="0" sldId="2147483657"/>
        </pc:sldMasterMkLst>
        <pc:sldLayoutChg chg="del">
          <pc:chgData name="Bob Coret" userId="413328698636c72a" providerId="LiveId" clId="{7E27BCC8-9F61-48AF-973D-090090C09F19}" dt="2023-03-21T23:39:11.465" v="245" actId="47"/>
          <pc:sldLayoutMkLst>
            <pc:docMk/>
            <pc:sldMasterMk cId="0" sldId="2147483657"/>
            <pc:sldLayoutMk cId="0" sldId="2147483649"/>
          </pc:sldLayoutMkLst>
        </pc:sldLayoutChg>
        <pc:sldLayoutChg chg="del">
          <pc:chgData name="Bob Coret" userId="413328698636c72a" providerId="LiveId" clId="{7E27BCC8-9F61-48AF-973D-090090C09F19}" dt="2023-03-21T23:16:11.142" v="66" actId="47"/>
          <pc:sldLayoutMkLst>
            <pc:docMk/>
            <pc:sldMasterMk cId="0" sldId="2147483657"/>
            <pc:sldLayoutMk cId="0" sldId="2147483651"/>
          </pc:sldLayoutMkLst>
        </pc:sldLayoutChg>
        <pc:sldLayoutChg chg="del">
          <pc:chgData name="Bob Coret" userId="413328698636c72a" providerId="LiveId" clId="{7E27BCC8-9F61-48AF-973D-090090C09F19}" dt="2023-03-21T23:42:18.036" v="256" actId="47"/>
          <pc:sldLayoutMkLst>
            <pc:docMk/>
            <pc:sldMasterMk cId="0" sldId="2147483657"/>
            <pc:sldLayoutMk cId="0" sldId="2147483653"/>
          </pc:sldLayoutMkLst>
        </pc:sldLayoutChg>
        <pc:sldLayoutChg chg="del">
          <pc:chgData name="Bob Coret" userId="413328698636c72a" providerId="LiveId" clId="{7E27BCC8-9F61-48AF-973D-090090C09F19}" dt="2023-03-21T23:14:20.097" v="22" actId="47"/>
          <pc:sldLayoutMkLst>
            <pc:docMk/>
            <pc:sldMasterMk cId="0" sldId="2147483657"/>
            <pc:sldLayoutMk cId="0" sldId="214748365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egoude.nl/werkgroepen/gouda-tijdmachine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01583945b3_0_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01583945b3_0_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Groepsfoto van klas 5 van de openbare lagere school no 2 aan de Nieuwehaven. rechts hoofd der school G.D. Heij, links onderwijzer J. Scheygrond. (1890-1900)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01583945b3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01583945b3_0_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1124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01583945b3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01583945b3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01583945b3_0_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201583945b3_0_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4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2250" b="1">
                <a:solidFill>
                  <a:srgbClr val="666666"/>
                </a:solidFill>
              </a:rPr>
              <a:t>Quoyer van de langte ende breete van de straten voor de huysen, 1617 (0001.3670)</a:t>
            </a:r>
            <a:endParaRPr sz="2250" b="1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01583945b3_0_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201583945b3_0_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01583945b3_0_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201583945b3_0_4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01583945b3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201583945b3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01583945b3_0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201583945b3_0_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01583945b3_0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201583945b3_0_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86896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208889f25e5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208889f25e5_3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01583945b3_0_7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01583945b3_0_7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08889f25e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08889f25e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u="sng">
                <a:solidFill>
                  <a:schemeClr val="hlink"/>
                </a:solidFill>
                <a:hlinkClick r:id="rId3"/>
              </a:rPr>
              <a:t>https://www.diegoude.nl/werkgroepen/gouda-tijdmachine/</a:t>
            </a:r>
            <a:r>
              <a:rPr lang="nl"/>
              <a:t>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01583945b3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01583945b3_0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01583945b3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01583945b3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01583945b3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01583945b3_0_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01583945b3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01583945b3_0_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5431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01583945b3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01583945b3_0_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9013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oogle Shape;14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 l="9375" t="22773" r="17886" b="29623"/>
          <a:stretch/>
        </p:blipFill>
        <p:spPr>
          <a:xfrm>
            <a:off x="0" y="0"/>
            <a:ext cx="9143997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Google Shape;16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004150" y="838210"/>
            <a:ext cx="7136700" cy="1935900"/>
          </a:xfrm>
          <a:prstGeom prst="rect">
            <a:avLst/>
          </a:prstGeom>
          <a:solidFill>
            <a:srgbClr val="00B0F0"/>
          </a:solidFill>
          <a:effectLst>
            <a:outerShdw blurRad="57150" dist="85725" dir="762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004150" y="2780600"/>
            <a:ext cx="7136700" cy="1543800"/>
          </a:xfrm>
          <a:prstGeom prst="rect">
            <a:avLst/>
          </a:prstGeom>
          <a:solidFill>
            <a:srgbClr val="D9D9D9"/>
          </a:solidFill>
          <a:effectLst>
            <a:outerShdw blurRad="57150" dist="85725" dir="762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 3">
  <p:cSld name="SECTION_HEADER_3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38100" dir="5220000" algn="bl" rotWithShape="0">
              <a:schemeClr val="accent4">
                <a:alpha val="7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0" y="4005475"/>
            <a:ext cx="9152100" cy="11379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303200" y="732300"/>
            <a:ext cx="2944200" cy="31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cxnSp>
        <p:nvCxnSpPr>
          <p:cNvPr id="30" name="Google Shape;30;p4"/>
          <p:cNvCxnSpPr/>
          <p:nvPr/>
        </p:nvCxnSpPr>
        <p:spPr>
          <a:xfrm rot="10800000" flipH="1">
            <a:off x="-4050" y="4001775"/>
            <a:ext cx="9152100" cy="8100"/>
          </a:xfrm>
          <a:prstGeom prst="straightConnector1">
            <a:avLst/>
          </a:prstGeom>
          <a:noFill/>
          <a:ln w="1143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1" name="Google Shape;3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62775" y="832450"/>
            <a:ext cx="5270050" cy="342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/>
            </a:lvl1pPr>
            <a:lvl2pPr marL="914400" lvl="1" indent="-317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/>
            </a:lvl2pPr>
            <a:lvl3pPr marL="1371600" lvl="2" indent="-317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/>
            </a:lvl3pPr>
            <a:lvl4pPr marL="1828800" lvl="3" indent="-317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82000" y="-1519350"/>
            <a:ext cx="10508001" cy="899955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  <p:sp>
        <p:nvSpPr>
          <p:cNvPr id="50" name="Google Shape;50;p8"/>
          <p:cNvSpPr/>
          <p:nvPr/>
        </p:nvSpPr>
        <p:spPr>
          <a:xfrm>
            <a:off x="0" y="0"/>
            <a:ext cx="9144000" cy="829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38100" dir="5220000" algn="bl" rotWithShape="0">
              <a:schemeClr val="accent4">
                <a:alpha val="7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endParaRPr/>
          </a:p>
        </p:txBody>
      </p:sp>
      <p:pic>
        <p:nvPicPr>
          <p:cNvPr id="52" name="Google Shape;5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175" y="175650"/>
            <a:ext cx="488100" cy="48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  <p:sp>
        <p:nvSpPr>
          <p:cNvPr id="58" name="Google Shape;58;p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38100" dir="5220000" algn="bl" rotWithShape="0">
              <a:schemeClr val="accent4">
                <a:alpha val="7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9144000" cy="829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38100" dir="5220000" algn="bl" rotWithShape="0">
              <a:schemeClr val="accent4">
                <a:alpha val="7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Open Sans"/>
              <a:buChar char="●"/>
              <a:defRPr sz="18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○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■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●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○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■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●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○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■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  <p:pic>
        <p:nvPicPr>
          <p:cNvPr id="10" name="Google Shape;10;p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6175" y="175650"/>
            <a:ext cx="488100" cy="488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oogle Shape;11;p1"/>
          <p:cNvCxnSpPr/>
          <p:nvPr/>
        </p:nvCxnSpPr>
        <p:spPr>
          <a:xfrm rot="10800000" flipH="1">
            <a:off x="-7950" y="4931050"/>
            <a:ext cx="9159900" cy="159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12;p1"/>
          <p:cNvSpPr/>
          <p:nvPr/>
        </p:nvSpPr>
        <p:spPr>
          <a:xfrm>
            <a:off x="-7950" y="4946950"/>
            <a:ext cx="9159900" cy="2124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700">
                <a:solidFill>
                  <a:schemeClr val="dk2"/>
                </a:solidFill>
                <a:highlight>
                  <a:srgbClr val="543B3B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endParaRPr sz="700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4" r:id="rId4"/>
    <p:sldLayoutId id="2147483656" r:id="rId5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303200" y="732300"/>
            <a:ext cx="2944200" cy="31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l"/>
              <a:t>Introductie </a:t>
            </a:r>
            <a:endParaRPr/>
          </a:p>
        </p:txBody>
      </p:sp>
      <p:pic>
        <p:nvPicPr>
          <p:cNvPr id="76" name="Google Shape;7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6175" y="828675"/>
            <a:ext cx="5283026" cy="342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4"/>
          <p:cNvSpPr/>
          <p:nvPr/>
        </p:nvSpPr>
        <p:spPr>
          <a:xfrm>
            <a:off x="150" y="4857750"/>
            <a:ext cx="9144000" cy="571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44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… en schil van ± 50 “online” vrijwilligers</a:t>
            </a:r>
            <a:endParaRPr dirty="0"/>
          </a:p>
        </p:txBody>
      </p:sp>
      <p:sp>
        <p:nvSpPr>
          <p:cNvPr id="334" name="Google Shape;334;p44"/>
          <p:cNvSpPr txBox="1"/>
          <p:nvPr/>
        </p:nvSpPr>
        <p:spPr>
          <a:xfrm>
            <a:off x="514350" y="5429250"/>
            <a:ext cx="406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FA26BCAB-E01E-797A-0CD2-CC04FF32200A}"/>
              </a:ext>
            </a:extLst>
          </p:cNvPr>
          <p:cNvGrpSpPr/>
          <p:nvPr/>
        </p:nvGrpSpPr>
        <p:grpSpPr>
          <a:xfrm>
            <a:off x="-24610778" y="1028949"/>
            <a:ext cx="32988928" cy="4298701"/>
            <a:chOff x="742050" y="1028949"/>
            <a:chExt cx="32988928" cy="4298701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2710A82A-B1D1-EB61-0DAF-AD7D1879F3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020"/>
            <a:stretch/>
          </p:blipFill>
          <p:spPr>
            <a:xfrm>
              <a:off x="742050" y="1028949"/>
              <a:ext cx="7487798" cy="4298701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9E228274-B672-86CD-8932-F62A1C34D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089540" y="1028949"/>
              <a:ext cx="7641438" cy="429830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A89DA454-5C12-BE60-1B93-8260856404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590"/>
            <a:stretch/>
          </p:blipFill>
          <p:spPr>
            <a:xfrm>
              <a:off x="17633565" y="1028949"/>
              <a:ext cx="7519984" cy="429830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D7D34C32-C13D-F4B5-FAAF-CD6706269F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" r="1434"/>
            <a:stretch/>
          </p:blipFill>
          <p:spPr>
            <a:xfrm>
              <a:off x="9165838" y="1028949"/>
              <a:ext cx="7531737" cy="429822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300017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2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Geo-temporele, semantische, gelinkte data</a:t>
            </a:r>
            <a:endParaRPr/>
          </a:p>
        </p:txBody>
      </p:sp>
      <p:sp>
        <p:nvSpPr>
          <p:cNvPr id="408" name="Google Shape;408;p52"/>
          <p:cNvSpPr txBox="1"/>
          <p:nvPr/>
        </p:nvSpPr>
        <p:spPr>
          <a:xfrm>
            <a:off x="437816" y="2429075"/>
            <a:ext cx="1277400" cy="400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64999"/>
              </a:scheme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Pand</a:t>
            </a:r>
            <a:endParaRPr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9" name="Google Shape;409;p52"/>
          <p:cNvSpPr txBox="1"/>
          <p:nvPr/>
        </p:nvSpPr>
        <p:spPr>
          <a:xfrm>
            <a:off x="204784" y="1300175"/>
            <a:ext cx="1277400" cy="400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64999"/>
              </a:scheme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Bewoner</a:t>
            </a:r>
            <a:endParaRPr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0" name="Google Shape;410;p52"/>
          <p:cNvSpPr txBox="1"/>
          <p:nvPr/>
        </p:nvSpPr>
        <p:spPr>
          <a:xfrm>
            <a:off x="437818" y="3318425"/>
            <a:ext cx="1277400" cy="400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64999"/>
              </a:scheme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Adres</a:t>
            </a:r>
            <a:endParaRPr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1" name="Google Shape;411;p52"/>
          <p:cNvSpPr txBox="1"/>
          <p:nvPr/>
        </p:nvSpPr>
        <p:spPr>
          <a:xfrm>
            <a:off x="4643193" y="4407725"/>
            <a:ext cx="1277400" cy="400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64999"/>
              </a:scheme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Bron</a:t>
            </a:r>
            <a:endParaRPr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2" name="Google Shape;412;p52"/>
          <p:cNvSpPr txBox="1"/>
          <p:nvPr/>
        </p:nvSpPr>
        <p:spPr>
          <a:xfrm>
            <a:off x="6123718" y="1651025"/>
            <a:ext cx="1277400" cy="400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64999"/>
              </a:scheme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Waterloop</a:t>
            </a:r>
            <a:endParaRPr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3" name="Google Shape;413;p52"/>
          <p:cNvSpPr txBox="1"/>
          <p:nvPr/>
        </p:nvSpPr>
        <p:spPr>
          <a:xfrm>
            <a:off x="7726443" y="1377825"/>
            <a:ext cx="1277400" cy="400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64999"/>
              </a:scheme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Sluis</a:t>
            </a:r>
            <a:endParaRPr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14" name="Google Shape;414;p52"/>
          <p:cNvCxnSpPr>
            <a:stCxn id="415" idx="3"/>
            <a:endCxn id="416" idx="1"/>
          </p:cNvCxnSpPr>
          <p:nvPr/>
        </p:nvCxnSpPr>
        <p:spPr>
          <a:xfrm>
            <a:off x="3604714" y="2629175"/>
            <a:ext cx="572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7" name="Google Shape;417;p52"/>
          <p:cNvCxnSpPr>
            <a:stCxn id="415" idx="1"/>
            <a:endCxn id="408" idx="3"/>
          </p:cNvCxnSpPr>
          <p:nvPr/>
        </p:nvCxnSpPr>
        <p:spPr>
          <a:xfrm rot="10800000">
            <a:off x="1715314" y="2629175"/>
            <a:ext cx="612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8" name="Google Shape;418;p52"/>
          <p:cNvCxnSpPr>
            <a:stCxn id="416" idx="3"/>
            <a:endCxn id="419" idx="1"/>
          </p:cNvCxnSpPr>
          <p:nvPr/>
        </p:nvCxnSpPr>
        <p:spPr>
          <a:xfrm>
            <a:off x="5454593" y="2629175"/>
            <a:ext cx="6690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0" name="Google Shape;420;p52"/>
          <p:cNvCxnSpPr>
            <a:stCxn id="419" idx="0"/>
            <a:endCxn id="412" idx="2"/>
          </p:cNvCxnSpPr>
          <p:nvPr/>
        </p:nvCxnSpPr>
        <p:spPr>
          <a:xfrm rot="10800000">
            <a:off x="6762418" y="2051375"/>
            <a:ext cx="0" cy="3777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1" name="Google Shape;421;p52"/>
          <p:cNvCxnSpPr>
            <a:stCxn id="408" idx="2"/>
            <a:endCxn id="410" idx="0"/>
          </p:cNvCxnSpPr>
          <p:nvPr/>
        </p:nvCxnSpPr>
        <p:spPr>
          <a:xfrm>
            <a:off x="1076516" y="2829275"/>
            <a:ext cx="0" cy="4893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2" name="Google Shape;422;p52"/>
          <p:cNvCxnSpPr>
            <a:stCxn id="408" idx="0"/>
            <a:endCxn id="423" idx="2"/>
          </p:cNvCxnSpPr>
          <p:nvPr/>
        </p:nvCxnSpPr>
        <p:spPr>
          <a:xfrm rot="10800000" flipH="1">
            <a:off x="1076516" y="1901375"/>
            <a:ext cx="1227600" cy="5277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4" name="Google Shape;424;p52"/>
          <p:cNvCxnSpPr>
            <a:stCxn id="408" idx="0"/>
            <a:endCxn id="409" idx="2"/>
          </p:cNvCxnSpPr>
          <p:nvPr/>
        </p:nvCxnSpPr>
        <p:spPr>
          <a:xfrm rot="10800000">
            <a:off x="843416" y="1700375"/>
            <a:ext cx="233100" cy="7287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5" name="Google Shape;425;p52"/>
          <p:cNvCxnSpPr>
            <a:stCxn id="412" idx="3"/>
            <a:endCxn id="426" idx="1"/>
          </p:cNvCxnSpPr>
          <p:nvPr/>
        </p:nvCxnSpPr>
        <p:spPr>
          <a:xfrm>
            <a:off x="7401118" y="1851125"/>
            <a:ext cx="325200" cy="2388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7" name="Google Shape;427;p52"/>
          <p:cNvCxnSpPr>
            <a:stCxn id="412" idx="3"/>
            <a:endCxn id="413" idx="1"/>
          </p:cNvCxnSpPr>
          <p:nvPr/>
        </p:nvCxnSpPr>
        <p:spPr>
          <a:xfrm rot="10800000" flipH="1">
            <a:off x="7401118" y="1577825"/>
            <a:ext cx="325200" cy="2733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8" name="Google Shape;428;p52"/>
          <p:cNvCxnSpPr>
            <a:stCxn id="415" idx="0"/>
            <a:endCxn id="423" idx="2"/>
          </p:cNvCxnSpPr>
          <p:nvPr/>
        </p:nvCxnSpPr>
        <p:spPr>
          <a:xfrm rot="10800000">
            <a:off x="2304214" y="1901375"/>
            <a:ext cx="661800" cy="5277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9" name="Google Shape;429;p52"/>
          <p:cNvCxnSpPr>
            <a:stCxn id="410" idx="2"/>
            <a:endCxn id="430" idx="0"/>
          </p:cNvCxnSpPr>
          <p:nvPr/>
        </p:nvCxnSpPr>
        <p:spPr>
          <a:xfrm>
            <a:off x="1076518" y="3718625"/>
            <a:ext cx="0" cy="3948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1" name="Google Shape;431;p52"/>
          <p:cNvCxnSpPr>
            <a:stCxn id="415" idx="2"/>
            <a:endCxn id="432" idx="0"/>
          </p:cNvCxnSpPr>
          <p:nvPr/>
        </p:nvCxnSpPr>
        <p:spPr>
          <a:xfrm>
            <a:off x="2966014" y="2829275"/>
            <a:ext cx="0" cy="5277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3" name="Google Shape;433;p52"/>
          <p:cNvCxnSpPr>
            <a:stCxn id="411" idx="0"/>
            <a:endCxn id="413" idx="2"/>
          </p:cNvCxnSpPr>
          <p:nvPr/>
        </p:nvCxnSpPr>
        <p:spPr>
          <a:xfrm rot="10800000" flipH="1">
            <a:off x="5281893" y="1777925"/>
            <a:ext cx="3083400" cy="2629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4" name="Google Shape;434;p52"/>
          <p:cNvCxnSpPr>
            <a:stCxn id="411" idx="0"/>
            <a:endCxn id="426" idx="2"/>
          </p:cNvCxnSpPr>
          <p:nvPr/>
        </p:nvCxnSpPr>
        <p:spPr>
          <a:xfrm rot="10800000" flipH="1">
            <a:off x="5281893" y="2289725"/>
            <a:ext cx="3083400" cy="211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5" name="Google Shape;435;p52"/>
          <p:cNvCxnSpPr>
            <a:stCxn id="411" idx="0"/>
            <a:endCxn id="412" idx="2"/>
          </p:cNvCxnSpPr>
          <p:nvPr/>
        </p:nvCxnSpPr>
        <p:spPr>
          <a:xfrm rot="10800000" flipH="1">
            <a:off x="5281893" y="2051225"/>
            <a:ext cx="1480500" cy="23565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6" name="Google Shape;436;p52"/>
          <p:cNvCxnSpPr>
            <a:stCxn id="411" idx="0"/>
            <a:endCxn id="419" idx="2"/>
          </p:cNvCxnSpPr>
          <p:nvPr/>
        </p:nvCxnSpPr>
        <p:spPr>
          <a:xfrm rot="10800000" flipH="1">
            <a:off x="5281893" y="2829425"/>
            <a:ext cx="1480500" cy="15783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7" name="Google Shape;437;p52"/>
          <p:cNvCxnSpPr>
            <a:stCxn id="411" idx="0"/>
            <a:endCxn id="416" idx="2"/>
          </p:cNvCxnSpPr>
          <p:nvPr/>
        </p:nvCxnSpPr>
        <p:spPr>
          <a:xfrm rot="10800000">
            <a:off x="4815993" y="2829425"/>
            <a:ext cx="465900" cy="15783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8" name="Google Shape;438;p52"/>
          <p:cNvCxnSpPr>
            <a:stCxn id="411" idx="0"/>
            <a:endCxn id="423" idx="2"/>
          </p:cNvCxnSpPr>
          <p:nvPr/>
        </p:nvCxnSpPr>
        <p:spPr>
          <a:xfrm rot="10800000">
            <a:off x="2304093" y="1901525"/>
            <a:ext cx="2977800" cy="25062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9" name="Google Shape;439;p52"/>
          <p:cNvCxnSpPr>
            <a:stCxn id="409" idx="2"/>
            <a:endCxn id="411" idx="0"/>
          </p:cNvCxnSpPr>
          <p:nvPr/>
        </p:nvCxnSpPr>
        <p:spPr>
          <a:xfrm>
            <a:off x="843484" y="1700375"/>
            <a:ext cx="4438500" cy="27075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0" name="Google Shape;440;p52"/>
          <p:cNvCxnSpPr>
            <a:stCxn id="408" idx="3"/>
            <a:endCxn id="411" idx="0"/>
          </p:cNvCxnSpPr>
          <p:nvPr/>
        </p:nvCxnSpPr>
        <p:spPr>
          <a:xfrm>
            <a:off x="1715216" y="2629175"/>
            <a:ext cx="3566700" cy="17787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1" name="Google Shape;441;p52"/>
          <p:cNvCxnSpPr>
            <a:stCxn id="411" idx="0"/>
            <a:endCxn id="410" idx="3"/>
          </p:cNvCxnSpPr>
          <p:nvPr/>
        </p:nvCxnSpPr>
        <p:spPr>
          <a:xfrm rot="10800000">
            <a:off x="1715193" y="3518525"/>
            <a:ext cx="3566700" cy="8892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2" name="Google Shape;442;p52"/>
          <p:cNvCxnSpPr>
            <a:stCxn id="411" idx="0"/>
            <a:endCxn id="430" idx="3"/>
          </p:cNvCxnSpPr>
          <p:nvPr/>
        </p:nvCxnSpPr>
        <p:spPr>
          <a:xfrm rot="10800000">
            <a:off x="1715193" y="4313525"/>
            <a:ext cx="3566700" cy="942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3" name="Google Shape;443;p52"/>
          <p:cNvCxnSpPr>
            <a:stCxn id="411" idx="0"/>
            <a:endCxn id="432" idx="2"/>
          </p:cNvCxnSpPr>
          <p:nvPr/>
        </p:nvCxnSpPr>
        <p:spPr>
          <a:xfrm rot="10800000">
            <a:off x="2965893" y="3757025"/>
            <a:ext cx="2316000" cy="6507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6" name="Google Shape;426;p52"/>
          <p:cNvSpPr txBox="1"/>
          <p:nvPr/>
        </p:nvSpPr>
        <p:spPr>
          <a:xfrm>
            <a:off x="7726443" y="1889675"/>
            <a:ext cx="1277400" cy="400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64999"/>
              </a:scheme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Gemaal</a:t>
            </a:r>
            <a:endParaRPr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9" name="Google Shape;419;p52"/>
          <p:cNvSpPr txBox="1"/>
          <p:nvPr/>
        </p:nvSpPr>
        <p:spPr>
          <a:xfrm>
            <a:off x="6123718" y="2429075"/>
            <a:ext cx="1277400" cy="400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64999"/>
              </a:scheme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Brug</a:t>
            </a:r>
            <a:endParaRPr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6" name="Google Shape;416;p52"/>
          <p:cNvSpPr txBox="1"/>
          <p:nvPr/>
        </p:nvSpPr>
        <p:spPr>
          <a:xfrm>
            <a:off x="4177193" y="2429075"/>
            <a:ext cx="1277400" cy="400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64999"/>
              </a:scheme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Straat</a:t>
            </a:r>
            <a:endParaRPr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3" name="Google Shape;423;p52"/>
          <p:cNvSpPr txBox="1"/>
          <p:nvPr/>
        </p:nvSpPr>
        <p:spPr>
          <a:xfrm>
            <a:off x="1665500" y="1501188"/>
            <a:ext cx="1277400" cy="400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64999"/>
              </a:scheme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Eigenaar</a:t>
            </a:r>
            <a:endParaRPr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2" name="Google Shape;432;p52"/>
          <p:cNvSpPr txBox="1"/>
          <p:nvPr/>
        </p:nvSpPr>
        <p:spPr>
          <a:xfrm>
            <a:off x="2327318" y="3356950"/>
            <a:ext cx="1277400" cy="400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64999"/>
              </a:scheme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Sectie</a:t>
            </a:r>
            <a:endParaRPr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0" name="Google Shape;430;p52"/>
          <p:cNvSpPr txBox="1"/>
          <p:nvPr/>
        </p:nvSpPr>
        <p:spPr>
          <a:xfrm>
            <a:off x="437818" y="4113350"/>
            <a:ext cx="1277400" cy="400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64999"/>
              </a:scheme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Wijk</a:t>
            </a:r>
            <a:endParaRPr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5" name="Google Shape;415;p52"/>
          <p:cNvSpPr txBox="1"/>
          <p:nvPr/>
        </p:nvSpPr>
        <p:spPr>
          <a:xfrm>
            <a:off x="2327314" y="2429075"/>
            <a:ext cx="1277400" cy="400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64999"/>
              </a:scheme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Perceel</a:t>
            </a:r>
            <a:endParaRPr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44" name="Google Shape;44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4450" y="3071075"/>
            <a:ext cx="1095000" cy="10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0202" y="3650827"/>
            <a:ext cx="1095000" cy="109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52"/>
          <p:cNvSpPr txBox="1"/>
          <p:nvPr/>
        </p:nvSpPr>
        <p:spPr>
          <a:xfrm>
            <a:off x="3522480" y="1690878"/>
            <a:ext cx="1277400" cy="4002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64999"/>
              </a:scheme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Wikidata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7" name="Google Shape;447;p52"/>
          <p:cNvSpPr txBox="1"/>
          <p:nvPr/>
        </p:nvSpPr>
        <p:spPr>
          <a:xfrm>
            <a:off x="4745920" y="1161110"/>
            <a:ext cx="1277400" cy="4002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64999"/>
              </a:scheme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BAG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48" name="Google Shape;448;p52"/>
          <p:cNvCxnSpPr>
            <a:stCxn id="446" idx="2"/>
            <a:endCxn id="416" idx="0"/>
          </p:cNvCxnSpPr>
          <p:nvPr/>
        </p:nvCxnSpPr>
        <p:spPr>
          <a:xfrm>
            <a:off x="4161180" y="2091078"/>
            <a:ext cx="654713" cy="337997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9" name="Google Shape;449;p52"/>
          <p:cNvCxnSpPr>
            <a:stCxn id="447" idx="2"/>
            <a:endCxn id="416" idx="0"/>
          </p:cNvCxnSpPr>
          <p:nvPr/>
        </p:nvCxnSpPr>
        <p:spPr>
          <a:xfrm flipH="1">
            <a:off x="4815893" y="1561310"/>
            <a:ext cx="568727" cy="867765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0" name="Google Shape;450;p52"/>
          <p:cNvCxnSpPr>
            <a:stCxn id="446" idx="1"/>
            <a:endCxn id="423" idx="3"/>
          </p:cNvCxnSpPr>
          <p:nvPr/>
        </p:nvCxnSpPr>
        <p:spPr>
          <a:xfrm flipH="1" flipV="1">
            <a:off x="2942900" y="1701288"/>
            <a:ext cx="579580" cy="18969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Google Shape;423;p52">
            <a:extLst>
              <a:ext uri="{FF2B5EF4-FFF2-40B4-BE49-F238E27FC236}">
                <a16:creationId xmlns:a16="http://schemas.microsoft.com/office/drawing/2014/main" id="{9CA6D10F-87BA-A1AB-856C-DC2B083799C0}"/>
              </a:ext>
            </a:extLst>
          </p:cNvPr>
          <p:cNvSpPr txBox="1"/>
          <p:nvPr/>
        </p:nvSpPr>
        <p:spPr>
          <a:xfrm>
            <a:off x="2635113" y="968838"/>
            <a:ext cx="1277400" cy="400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64999"/>
              </a:scheme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Bestuurders</a:t>
            </a:r>
            <a:endParaRPr dirty="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4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5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64" name="Google Shape;46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5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5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71" name="Google Shape;47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" y="0"/>
            <a:ext cx="914401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5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5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8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Infrastructuur basis: Omeka S</a:t>
            </a:r>
            <a:endParaRPr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9F63DB5-DF82-19AA-F4B5-A56D2EEF1A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93"/>
          <a:stretch/>
        </p:blipFill>
        <p:spPr>
          <a:xfrm>
            <a:off x="95536" y="1064563"/>
            <a:ext cx="6369750" cy="36372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DCAA098-0EAD-08DA-AC42-12A638E3DC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23"/>
          <a:stretch/>
        </p:blipFill>
        <p:spPr>
          <a:xfrm>
            <a:off x="2674960" y="1439472"/>
            <a:ext cx="6387152" cy="36372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Google Shape;512;p60">
            <a:extLst>
              <a:ext uri="{FF2B5EF4-FFF2-40B4-BE49-F238E27FC236}">
                <a16:creationId xmlns:a16="http://schemas.microsoft.com/office/drawing/2014/main" id="{68B5FF08-714A-5912-71F9-37EFFE2BF6E6}"/>
              </a:ext>
            </a:extLst>
          </p:cNvPr>
          <p:cNvSpPr txBox="1"/>
          <p:nvPr/>
        </p:nvSpPr>
        <p:spPr>
          <a:xfrm>
            <a:off x="6754091" y="1064563"/>
            <a:ext cx="2389909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000" u="sng" dirty="0">
                <a:latin typeface="Open Sans"/>
                <a:ea typeface="Open Sans"/>
                <a:cs typeface="Open Sans"/>
                <a:sym typeface="Open Sans"/>
              </a:rPr>
              <a:t>www.goudatijdmachine.nl/data/</a:t>
            </a:r>
            <a:endParaRPr sz="1000" u="sng"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40B8E3-BFE6-3400-E827-5B8BFB9DC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www.goudatijdmachine.nl/data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66958AE-C682-5676-7307-9364EE619D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F20E830F-173D-24C3-4A81-808DF9490298}"/>
              </a:ext>
            </a:extLst>
          </p:cNvPr>
          <p:cNvGrpSpPr/>
          <p:nvPr/>
        </p:nvGrpSpPr>
        <p:grpSpPr>
          <a:xfrm>
            <a:off x="526875" y="592734"/>
            <a:ext cx="47147948" cy="4550766"/>
            <a:chOff x="526875" y="592734"/>
            <a:chExt cx="47147948" cy="4550766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9AD75DB6-082C-CB00-16E8-D60CF1254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1300" y="592734"/>
              <a:ext cx="8090250" cy="455076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C1DDEAB7-7223-656E-FBDF-345049CF8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875" y="592734"/>
              <a:ext cx="8090250" cy="455076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02F56C5C-B77C-A3D5-2A1B-457875A1E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055725" y="592734"/>
              <a:ext cx="8090250" cy="455076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28D3BAF5-8495-0E86-DA49-41E559B0D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84573" y="592734"/>
              <a:ext cx="8090250" cy="455076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34A79F80-A9A6-DB8D-EB83-347302140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820150" y="592734"/>
              <a:ext cx="8090250" cy="455076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561842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40B8E3-BFE6-3400-E827-5B8BFB9DC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www.goudatijdmachine.nl/data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66958AE-C682-5676-7307-9364EE619D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F20E830F-173D-24C3-4A81-808DF9490298}"/>
              </a:ext>
            </a:extLst>
          </p:cNvPr>
          <p:cNvGrpSpPr/>
          <p:nvPr/>
        </p:nvGrpSpPr>
        <p:grpSpPr>
          <a:xfrm>
            <a:off x="-9203978" y="592734"/>
            <a:ext cx="47147948" cy="4550766"/>
            <a:chOff x="526875" y="592734"/>
            <a:chExt cx="47147948" cy="4550766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9AD75DB6-082C-CB00-16E8-D60CF1254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1300" y="592734"/>
              <a:ext cx="8090250" cy="455076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C1DDEAB7-7223-656E-FBDF-345049CF8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875" y="592734"/>
              <a:ext cx="8090250" cy="455076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02F56C5C-B77C-A3D5-2A1B-457875A1E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055725" y="592734"/>
              <a:ext cx="8090250" cy="455076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28D3BAF5-8495-0E86-DA49-41E559B0D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84573" y="592734"/>
              <a:ext cx="8090250" cy="455076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34A79F80-A9A6-DB8D-EB83-347302140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820150" y="592734"/>
              <a:ext cx="8090250" cy="455076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8268071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40B8E3-BFE6-3400-E827-5B8BFB9DC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www.goudatijdmachine.nl/data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66958AE-C682-5676-7307-9364EE619D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F20E830F-173D-24C3-4A81-808DF9490298}"/>
              </a:ext>
            </a:extLst>
          </p:cNvPr>
          <p:cNvGrpSpPr/>
          <p:nvPr/>
        </p:nvGrpSpPr>
        <p:grpSpPr>
          <a:xfrm>
            <a:off x="-19001974" y="592734"/>
            <a:ext cx="47147948" cy="4550766"/>
            <a:chOff x="526875" y="592734"/>
            <a:chExt cx="47147948" cy="4550766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9AD75DB6-082C-CB00-16E8-D60CF1254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1300" y="592734"/>
              <a:ext cx="8090250" cy="455076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C1DDEAB7-7223-656E-FBDF-345049CF8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875" y="592734"/>
              <a:ext cx="8090250" cy="455076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02F56C5C-B77C-A3D5-2A1B-457875A1E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055725" y="592734"/>
              <a:ext cx="8090250" cy="455076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28D3BAF5-8495-0E86-DA49-41E559B0D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84573" y="592734"/>
              <a:ext cx="8090250" cy="455076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34A79F80-A9A6-DB8D-EB83-347302140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820150" y="592734"/>
              <a:ext cx="8090250" cy="455076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027873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40B8E3-BFE6-3400-E827-5B8BFB9DC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www.goudatijdmachine.nl/data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66958AE-C682-5676-7307-9364EE619D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F20E830F-173D-24C3-4A81-808DF9490298}"/>
              </a:ext>
            </a:extLst>
          </p:cNvPr>
          <p:cNvGrpSpPr/>
          <p:nvPr/>
        </p:nvGrpSpPr>
        <p:grpSpPr>
          <a:xfrm>
            <a:off x="-28732828" y="592734"/>
            <a:ext cx="47147948" cy="4550766"/>
            <a:chOff x="526875" y="592734"/>
            <a:chExt cx="47147948" cy="4550766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9AD75DB6-082C-CB00-16E8-D60CF1254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1300" y="592734"/>
              <a:ext cx="8090250" cy="455076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C1DDEAB7-7223-656E-FBDF-345049CF8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875" y="592734"/>
              <a:ext cx="8090250" cy="455076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02F56C5C-B77C-A3D5-2A1B-457875A1E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055725" y="592734"/>
              <a:ext cx="8090250" cy="455076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28D3BAF5-8495-0E86-DA49-41E559B0D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84573" y="592734"/>
              <a:ext cx="8090250" cy="455076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34A79F80-A9A6-DB8D-EB83-347302140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820150" y="592734"/>
              <a:ext cx="8090250" cy="455076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8109245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 txBox="1">
            <a:spLocks noGrp="1"/>
          </p:cNvSpPr>
          <p:nvPr>
            <p:ph type="ctrTitle"/>
          </p:nvPr>
        </p:nvSpPr>
        <p:spPr>
          <a:xfrm>
            <a:off x="1004150" y="838210"/>
            <a:ext cx="7136700" cy="19359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55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Gouda Tijdmachine</a:t>
            </a:r>
            <a:endParaRPr sz="5500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" name="Google Shape;64;p11"/>
          <p:cNvSpPr txBox="1">
            <a:spLocks noGrp="1"/>
          </p:cNvSpPr>
          <p:nvPr>
            <p:ph type="subTitle" idx="1"/>
          </p:nvPr>
        </p:nvSpPr>
        <p:spPr>
          <a:xfrm>
            <a:off x="1004150" y="2780600"/>
            <a:ext cx="7136700" cy="1543800"/>
          </a:xfrm>
          <a:prstGeom prst="rect">
            <a:avLst/>
          </a:prstGeom>
        </p:spPr>
        <p:txBody>
          <a:bodyPr spcFirstLastPara="1" wrap="square" lIns="288000" tIns="91425" rIns="288000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b="0" i="0" dirty="0">
                <a:solidFill>
                  <a:schemeClr val="accent6">
                    <a:lumMod val="10000"/>
                  </a:schemeClr>
                </a:solidFill>
                <a:latin typeface="Source Sans Pro" panose="020B0503030403020204" pitchFamily="34" charset="0"/>
              </a:rPr>
              <a:t>Een tijdmachine die de bebouwing van de historische binnenstad van Gouda onderzoekt, digitaal vastlegt en prachtig weergeeft.</a:t>
            </a:r>
            <a:endParaRPr sz="20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40B8E3-BFE6-3400-E827-5B8BFB9DC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www.goudatijdmachine.nl/data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66958AE-C682-5676-7307-9364EE619D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F20E830F-173D-24C3-4A81-808DF9490298}"/>
              </a:ext>
            </a:extLst>
          </p:cNvPr>
          <p:cNvGrpSpPr/>
          <p:nvPr/>
        </p:nvGrpSpPr>
        <p:grpSpPr>
          <a:xfrm>
            <a:off x="-38492073" y="592734"/>
            <a:ext cx="47147948" cy="4550766"/>
            <a:chOff x="526875" y="592734"/>
            <a:chExt cx="47147948" cy="4550766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9AD75DB6-082C-CB00-16E8-D60CF1254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1300" y="592734"/>
              <a:ext cx="8090250" cy="455076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C1DDEAB7-7223-656E-FBDF-345049CF8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875" y="592734"/>
              <a:ext cx="8090250" cy="455076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02F56C5C-B77C-A3D5-2A1B-457875A1E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055725" y="592734"/>
              <a:ext cx="8090250" cy="455076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28D3BAF5-8495-0E86-DA49-41E559B0D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84573" y="592734"/>
              <a:ext cx="8090250" cy="455076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34A79F80-A9A6-DB8D-EB83-347302140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820150" y="592734"/>
              <a:ext cx="8090250" cy="455076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540529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9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www.goudatijdmachine.nl/sparql/</a:t>
            </a:r>
          </a:p>
        </p:txBody>
      </p:sp>
      <p:pic>
        <p:nvPicPr>
          <p:cNvPr id="503" name="Google Shape;503;p59"/>
          <p:cNvPicPr preferRelativeResize="0"/>
          <p:nvPr/>
        </p:nvPicPr>
        <p:blipFill rotWithShape="1">
          <a:blip r:embed="rId3">
            <a:alphaModFix/>
          </a:blip>
          <a:srcRect r="29153" b="29158"/>
          <a:stretch/>
        </p:blipFill>
        <p:spPr>
          <a:xfrm>
            <a:off x="691969" y="1110122"/>
            <a:ext cx="7760062" cy="363392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9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gis.goudatijdmachine.nl</a:t>
            </a:r>
          </a:p>
        </p:txBody>
      </p:sp>
      <p:pic>
        <p:nvPicPr>
          <p:cNvPr id="4" name="Google Shape;511;p60">
            <a:extLst>
              <a:ext uri="{FF2B5EF4-FFF2-40B4-BE49-F238E27FC236}">
                <a16:creationId xmlns:a16="http://schemas.microsoft.com/office/drawing/2014/main" id="{004403B4-4672-918F-6D5E-384ED8F653D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796" y="1081604"/>
            <a:ext cx="7842408" cy="365187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3155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Google Shape;565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67"/>
          <p:cNvSpPr txBox="1">
            <a:spLocks noGrp="1"/>
          </p:cNvSpPr>
          <p:nvPr>
            <p:ph type="title"/>
          </p:nvPr>
        </p:nvSpPr>
        <p:spPr>
          <a:xfrm>
            <a:off x="498150" y="221805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Onderzoek en producten</a:t>
            </a:r>
            <a:endParaRPr/>
          </a:p>
        </p:txBody>
      </p:sp>
      <p:pic>
        <p:nvPicPr>
          <p:cNvPr id="567" name="Google Shape;567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0"/>
          <p:cNvSpPr txBox="1">
            <a:spLocks noGrp="1"/>
          </p:cNvSpPr>
          <p:nvPr>
            <p:ph type="title"/>
          </p:nvPr>
        </p:nvSpPr>
        <p:spPr>
          <a:xfrm>
            <a:off x="308600" y="66000"/>
            <a:ext cx="85812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Van een groep enthousiastelingen …</a:t>
            </a:r>
            <a:endParaRPr/>
          </a:p>
        </p:txBody>
      </p:sp>
      <p:pic>
        <p:nvPicPr>
          <p:cNvPr id="276" name="Google Shape;27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8805" y="773400"/>
            <a:ext cx="6471444" cy="4370100"/>
          </a:xfrm>
          <a:prstGeom prst="rect">
            <a:avLst/>
          </a:prstGeom>
          <a:noFill/>
          <a:ln>
            <a:noFill/>
          </a:ln>
          <a:effectLst>
            <a:outerShdw blurRad="200025" dist="571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"/>
          <p:cNvSpPr txBox="1">
            <a:spLocks noGrp="1"/>
          </p:cNvSpPr>
          <p:nvPr>
            <p:ph type="title"/>
          </p:nvPr>
        </p:nvSpPr>
        <p:spPr>
          <a:xfrm>
            <a:off x="556250" y="66000"/>
            <a:ext cx="83334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… naar een samenwerkingsovereenkomst</a:t>
            </a:r>
            <a:endParaRPr/>
          </a:p>
        </p:txBody>
      </p:sp>
      <p:pic>
        <p:nvPicPr>
          <p:cNvPr id="282" name="Google Shape;28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3136" y="1028661"/>
            <a:ext cx="1543068" cy="1543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7809" y="989900"/>
            <a:ext cx="1543066" cy="1543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4400" y="2464900"/>
            <a:ext cx="7315200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2"/>
          <p:cNvSpPr/>
          <p:nvPr/>
        </p:nvSpPr>
        <p:spPr>
          <a:xfrm>
            <a:off x="698350" y="1186129"/>
            <a:ext cx="7881500" cy="3423042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42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… met een projectorganisatie</a:t>
            </a:r>
            <a:endParaRPr/>
          </a:p>
        </p:txBody>
      </p:sp>
      <p:grpSp>
        <p:nvGrpSpPr>
          <p:cNvPr id="291" name="Google Shape;291;p42"/>
          <p:cNvGrpSpPr/>
          <p:nvPr/>
        </p:nvGrpSpPr>
        <p:grpSpPr>
          <a:xfrm>
            <a:off x="3880550" y="1507700"/>
            <a:ext cx="2914800" cy="1181413"/>
            <a:chOff x="3774725" y="2014300"/>
            <a:chExt cx="2914800" cy="1181413"/>
          </a:xfrm>
        </p:grpSpPr>
        <p:sp>
          <p:nvSpPr>
            <p:cNvPr id="292" name="Google Shape;292;p42"/>
            <p:cNvSpPr txBox="1"/>
            <p:nvPr/>
          </p:nvSpPr>
          <p:spPr>
            <a:xfrm>
              <a:off x="3774725" y="2753213"/>
              <a:ext cx="1538100" cy="442500"/>
            </a:xfrm>
            <a:prstGeom prst="rect">
              <a:avLst/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Driehoek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3" name="Google Shape;293;p42"/>
            <p:cNvSpPr/>
            <p:nvPr/>
          </p:nvSpPr>
          <p:spPr>
            <a:xfrm>
              <a:off x="3774725" y="2753200"/>
              <a:ext cx="1538100" cy="528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2"/>
            <p:cNvSpPr txBox="1"/>
            <p:nvPr/>
          </p:nvSpPr>
          <p:spPr>
            <a:xfrm>
              <a:off x="3774725" y="2014300"/>
              <a:ext cx="2914800" cy="8078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89999" lvl="0" indent="-147149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900"/>
                <a:buFont typeface="Open Sans"/>
                <a:buChar char="●"/>
              </a:pPr>
              <a:r>
                <a:rPr lang="nl" sz="900" dirty="0">
                  <a:solidFill>
                    <a:srgbClr val="543B3B"/>
                  </a:solidFill>
                  <a:latin typeface="Open Sans"/>
                  <a:ea typeface="Open Sans"/>
                  <a:cs typeface="Open Sans"/>
                  <a:sym typeface="Open Sans"/>
                </a:rPr>
                <a:t>Coretta (directeur SAMH)</a:t>
              </a:r>
              <a:endParaRPr sz="90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89999" lvl="0" indent="-147149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900"/>
                <a:buFont typeface="Open Sans"/>
                <a:buChar char="●"/>
              </a:pPr>
              <a:r>
                <a:rPr lang="nl" sz="900" dirty="0">
                  <a:solidFill>
                    <a:srgbClr val="543B3B"/>
                  </a:solidFill>
                  <a:latin typeface="Open Sans"/>
                  <a:ea typeface="Open Sans"/>
                  <a:cs typeface="Open Sans"/>
                  <a:sym typeface="Open Sans"/>
                </a:rPr>
                <a:t>Marilou (bestuurslid van Die Goude)</a:t>
              </a:r>
              <a:endParaRPr sz="90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89999" lvl="0" indent="-147149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900"/>
                <a:buFont typeface="Open Sans"/>
                <a:buChar char="●"/>
              </a:pPr>
              <a:r>
                <a:rPr lang="nl" sz="900" dirty="0">
                  <a:solidFill>
                    <a:srgbClr val="543B3B"/>
                  </a:solidFill>
                  <a:latin typeface="Open Sans"/>
                  <a:ea typeface="Open Sans"/>
                  <a:cs typeface="Open Sans"/>
                  <a:sym typeface="Open Sans"/>
                </a:rPr>
                <a:t>Peter (projectleider)</a:t>
              </a:r>
              <a:endParaRPr sz="500" dirty="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95" name="Google Shape;295;p42"/>
          <p:cNvGrpSpPr/>
          <p:nvPr/>
        </p:nvGrpSpPr>
        <p:grpSpPr>
          <a:xfrm>
            <a:off x="1187400" y="3097838"/>
            <a:ext cx="1538100" cy="1250395"/>
            <a:chOff x="1187400" y="3555038"/>
            <a:chExt cx="1538100" cy="1250395"/>
          </a:xfrm>
        </p:grpSpPr>
        <p:sp>
          <p:nvSpPr>
            <p:cNvPr id="296" name="Google Shape;296;p42"/>
            <p:cNvSpPr txBox="1"/>
            <p:nvPr/>
          </p:nvSpPr>
          <p:spPr>
            <a:xfrm>
              <a:off x="1187400" y="3555038"/>
              <a:ext cx="1538100" cy="442500"/>
            </a:xfrm>
            <a:prstGeom prst="rect">
              <a:avLst/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Digitalisering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7" name="Google Shape;297;p42"/>
            <p:cNvSpPr/>
            <p:nvPr/>
          </p:nvSpPr>
          <p:spPr>
            <a:xfrm>
              <a:off x="1187400" y="3555100"/>
              <a:ext cx="1538100" cy="528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2"/>
            <p:cNvSpPr txBox="1"/>
            <p:nvPr/>
          </p:nvSpPr>
          <p:spPr>
            <a:xfrm>
              <a:off x="1187400" y="3997550"/>
              <a:ext cx="1538100" cy="8078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89999" marR="0" lvl="0" indent="-147149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900"/>
                <a:buFont typeface="Open Sans"/>
                <a:buChar char="●"/>
              </a:pPr>
              <a:r>
                <a:rPr lang="nl" sz="900" dirty="0">
                  <a:solidFill>
                    <a:srgbClr val="543B3B"/>
                  </a:solidFill>
                  <a:latin typeface="Open Sans"/>
                  <a:ea typeface="Open Sans"/>
                  <a:cs typeface="Open Sans"/>
                  <a:sym typeface="Open Sans"/>
                </a:rPr>
                <a:t>Marianne</a:t>
              </a:r>
              <a:endParaRPr sz="90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89999" marR="0" lvl="0" indent="-147149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900"/>
                <a:buFont typeface="Open Sans"/>
                <a:buChar char="●"/>
              </a:pPr>
              <a:r>
                <a:rPr lang="nl" sz="900" dirty="0">
                  <a:solidFill>
                    <a:srgbClr val="543B3B"/>
                  </a:solidFill>
                  <a:latin typeface="Open Sans"/>
                  <a:ea typeface="Open Sans"/>
                  <a:cs typeface="Open Sans"/>
                  <a:sym typeface="Open Sans"/>
                </a:rPr>
                <a:t>Marcel</a:t>
              </a:r>
              <a:endParaRPr sz="90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89999" marR="0" lvl="0" indent="-147149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900"/>
                <a:buFont typeface="Open Sans"/>
                <a:buChar char="●"/>
              </a:pPr>
              <a:r>
                <a:rPr lang="nl" sz="900" dirty="0">
                  <a:solidFill>
                    <a:srgbClr val="543B3B"/>
                  </a:solidFill>
                  <a:latin typeface="Open Sans"/>
                  <a:ea typeface="Open Sans"/>
                  <a:cs typeface="Open Sans"/>
                  <a:sym typeface="Open Sans"/>
                </a:rPr>
                <a:t>Cor</a:t>
              </a:r>
              <a:endParaRPr sz="1200" dirty="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99" name="Google Shape;299;p42"/>
          <p:cNvGrpSpPr/>
          <p:nvPr/>
        </p:nvGrpSpPr>
        <p:grpSpPr>
          <a:xfrm>
            <a:off x="2954100" y="3097838"/>
            <a:ext cx="1538100" cy="1042646"/>
            <a:chOff x="2877900" y="3555038"/>
            <a:chExt cx="1538100" cy="1042646"/>
          </a:xfrm>
        </p:grpSpPr>
        <p:sp>
          <p:nvSpPr>
            <p:cNvPr id="300" name="Google Shape;300;p42"/>
            <p:cNvSpPr txBox="1"/>
            <p:nvPr/>
          </p:nvSpPr>
          <p:spPr>
            <a:xfrm>
              <a:off x="2877900" y="3555038"/>
              <a:ext cx="1538100" cy="442500"/>
            </a:xfrm>
            <a:prstGeom prst="rect">
              <a:avLst/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ICT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1" name="Google Shape;301;p42"/>
            <p:cNvSpPr/>
            <p:nvPr/>
          </p:nvSpPr>
          <p:spPr>
            <a:xfrm>
              <a:off x="2877900" y="3555100"/>
              <a:ext cx="1538100" cy="528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2"/>
            <p:cNvSpPr txBox="1"/>
            <p:nvPr/>
          </p:nvSpPr>
          <p:spPr>
            <a:xfrm>
              <a:off x="2877900" y="3997550"/>
              <a:ext cx="1538100" cy="6001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89999" marR="0" lvl="0" indent="-147149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900"/>
                <a:buFont typeface="Open Sans"/>
                <a:buChar char="●"/>
              </a:pPr>
              <a:r>
                <a:rPr lang="nl" sz="900" dirty="0">
                  <a:solidFill>
                    <a:srgbClr val="543B3B"/>
                  </a:solidFill>
                  <a:latin typeface="Open Sans"/>
                  <a:ea typeface="Open Sans"/>
                  <a:cs typeface="Open Sans"/>
                  <a:sym typeface="Open Sans"/>
                </a:rPr>
                <a:t>Bob</a:t>
              </a:r>
              <a:endParaRPr sz="90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89999" marR="0" lvl="0" indent="-147149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900"/>
                <a:buFont typeface="Open Sans"/>
                <a:buChar char="●"/>
              </a:pPr>
              <a:r>
                <a:rPr lang="nl" sz="900" dirty="0">
                  <a:solidFill>
                    <a:srgbClr val="543B3B"/>
                  </a:solidFill>
                  <a:latin typeface="Open Sans"/>
                  <a:ea typeface="Open Sans"/>
                  <a:cs typeface="Open Sans"/>
                  <a:sym typeface="Open Sans"/>
                </a:rPr>
                <a:t>Erik</a:t>
              </a:r>
              <a:endParaRPr sz="90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303" name="Google Shape;303;p42"/>
          <p:cNvGrpSpPr/>
          <p:nvPr/>
        </p:nvGrpSpPr>
        <p:grpSpPr>
          <a:xfrm>
            <a:off x="4728000" y="3097838"/>
            <a:ext cx="1538100" cy="1042646"/>
            <a:chOff x="4728000" y="3555038"/>
            <a:chExt cx="1538100" cy="1042646"/>
          </a:xfrm>
        </p:grpSpPr>
        <p:sp>
          <p:nvSpPr>
            <p:cNvPr id="304" name="Google Shape;304;p42"/>
            <p:cNvSpPr txBox="1"/>
            <p:nvPr/>
          </p:nvSpPr>
          <p:spPr>
            <a:xfrm>
              <a:off x="4728000" y="3555038"/>
              <a:ext cx="1538100" cy="442500"/>
            </a:xfrm>
            <a:prstGeom prst="rect">
              <a:avLst/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Onderzoek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5" name="Google Shape;305;p42"/>
            <p:cNvSpPr/>
            <p:nvPr/>
          </p:nvSpPr>
          <p:spPr>
            <a:xfrm>
              <a:off x="4728000" y="3555100"/>
              <a:ext cx="1538100" cy="528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2"/>
            <p:cNvSpPr txBox="1"/>
            <p:nvPr/>
          </p:nvSpPr>
          <p:spPr>
            <a:xfrm>
              <a:off x="4728000" y="3997550"/>
              <a:ext cx="1538100" cy="6001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89999" marR="0" lvl="0" indent="-147149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900"/>
                <a:buFont typeface="Open Sans"/>
                <a:buChar char="●"/>
              </a:pPr>
              <a:r>
                <a:rPr lang="nl" sz="900" dirty="0">
                  <a:solidFill>
                    <a:srgbClr val="543B3B"/>
                  </a:solidFill>
                  <a:latin typeface="Open Sans"/>
                  <a:ea typeface="Open Sans"/>
                  <a:cs typeface="Open Sans"/>
                  <a:sym typeface="Open Sans"/>
                </a:rPr>
                <a:t>Bianca</a:t>
              </a:r>
              <a:endParaRPr sz="90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89999" marR="0" lvl="0" indent="-147149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900"/>
                <a:buFont typeface="Open Sans"/>
                <a:buChar char="●"/>
              </a:pPr>
              <a:r>
                <a:rPr lang="nl" sz="900" dirty="0">
                  <a:solidFill>
                    <a:srgbClr val="543B3B"/>
                  </a:solidFill>
                  <a:latin typeface="Open Sans"/>
                  <a:ea typeface="Open Sans"/>
                  <a:cs typeface="Open Sans"/>
                  <a:sym typeface="Open Sans"/>
                </a:rPr>
                <a:t>Marilou</a:t>
              </a:r>
              <a:endParaRPr sz="90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307" name="Google Shape;307;p42"/>
          <p:cNvGrpSpPr/>
          <p:nvPr/>
        </p:nvGrpSpPr>
        <p:grpSpPr>
          <a:xfrm>
            <a:off x="6494700" y="3097825"/>
            <a:ext cx="1538100" cy="1042659"/>
            <a:chOff x="6418500" y="3555025"/>
            <a:chExt cx="1538100" cy="1042659"/>
          </a:xfrm>
        </p:grpSpPr>
        <p:sp>
          <p:nvSpPr>
            <p:cNvPr id="308" name="Google Shape;308;p42"/>
            <p:cNvSpPr txBox="1"/>
            <p:nvPr/>
          </p:nvSpPr>
          <p:spPr>
            <a:xfrm>
              <a:off x="6418500" y="3555038"/>
              <a:ext cx="1538100" cy="442500"/>
            </a:xfrm>
            <a:prstGeom prst="rect">
              <a:avLst/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Producten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9" name="Google Shape;309;p42"/>
            <p:cNvSpPr/>
            <p:nvPr/>
          </p:nvSpPr>
          <p:spPr>
            <a:xfrm>
              <a:off x="6418500" y="3555025"/>
              <a:ext cx="1538100" cy="528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2"/>
            <p:cNvSpPr txBox="1"/>
            <p:nvPr/>
          </p:nvSpPr>
          <p:spPr>
            <a:xfrm>
              <a:off x="6418500" y="3997550"/>
              <a:ext cx="1538100" cy="6001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89999" marR="0" lvl="0" indent="-147149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900"/>
                <a:buFont typeface="Open Sans"/>
                <a:buChar char="●"/>
              </a:pPr>
              <a:r>
                <a:rPr lang="nl" sz="900" dirty="0">
                  <a:solidFill>
                    <a:srgbClr val="543B3B"/>
                  </a:solidFill>
                  <a:latin typeface="Open Sans"/>
                  <a:ea typeface="Open Sans"/>
                  <a:cs typeface="Open Sans"/>
                  <a:sym typeface="Open Sans"/>
                </a:rPr>
                <a:t>Henkjan</a:t>
              </a:r>
              <a:endParaRPr sz="90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89999" marR="0" lvl="0" indent="-147149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900"/>
                <a:buFont typeface="Open Sans"/>
                <a:buChar char="●"/>
              </a:pPr>
              <a:r>
                <a:rPr lang="nl" sz="900" dirty="0">
                  <a:solidFill>
                    <a:srgbClr val="543B3B"/>
                  </a:solidFill>
                  <a:latin typeface="Open Sans"/>
                  <a:ea typeface="Open Sans"/>
                  <a:cs typeface="Open Sans"/>
                  <a:sym typeface="Open Sans"/>
                </a:rPr>
                <a:t>Peter</a:t>
              </a:r>
              <a:endParaRPr sz="90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cxnSp>
        <p:nvCxnSpPr>
          <p:cNvPr id="311" name="Google Shape;311;p42"/>
          <p:cNvCxnSpPr>
            <a:stCxn id="292" idx="2"/>
            <a:endCxn id="297" idx="0"/>
          </p:cNvCxnSpPr>
          <p:nvPr/>
        </p:nvCxnSpPr>
        <p:spPr>
          <a:xfrm rot="5400000">
            <a:off x="3098600" y="1547013"/>
            <a:ext cx="408900" cy="2693100"/>
          </a:xfrm>
          <a:prstGeom prst="bentConnector3">
            <a:avLst>
              <a:gd name="adj1" fmla="val 49986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2" name="Google Shape;312;p42"/>
          <p:cNvCxnSpPr>
            <a:stCxn id="292" idx="2"/>
            <a:endCxn id="301" idx="0"/>
          </p:cNvCxnSpPr>
          <p:nvPr/>
        </p:nvCxnSpPr>
        <p:spPr>
          <a:xfrm rot="5400000">
            <a:off x="3981950" y="2430363"/>
            <a:ext cx="408900" cy="926400"/>
          </a:xfrm>
          <a:prstGeom prst="bentConnector3">
            <a:avLst>
              <a:gd name="adj1" fmla="val 49986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3" name="Google Shape;313;p42"/>
          <p:cNvCxnSpPr>
            <a:stCxn id="292" idx="2"/>
            <a:endCxn id="305" idx="0"/>
          </p:cNvCxnSpPr>
          <p:nvPr/>
        </p:nvCxnSpPr>
        <p:spPr>
          <a:xfrm rot="-5400000" flipH="1">
            <a:off x="4868900" y="2469813"/>
            <a:ext cx="408900" cy="847500"/>
          </a:xfrm>
          <a:prstGeom prst="bentConnector3">
            <a:avLst>
              <a:gd name="adj1" fmla="val 49986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" name="Google Shape;314;p42"/>
          <p:cNvCxnSpPr>
            <a:stCxn id="292" idx="2"/>
            <a:endCxn id="309" idx="0"/>
          </p:cNvCxnSpPr>
          <p:nvPr/>
        </p:nvCxnSpPr>
        <p:spPr>
          <a:xfrm rot="-5400000" flipH="1">
            <a:off x="5752400" y="1586313"/>
            <a:ext cx="408600" cy="2614200"/>
          </a:xfrm>
          <a:prstGeom prst="bentConnector3">
            <a:avLst>
              <a:gd name="adj1" fmla="val 50014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5" name="Google Shape;315;p42"/>
          <p:cNvSpPr txBox="1"/>
          <p:nvPr/>
        </p:nvSpPr>
        <p:spPr>
          <a:xfrm>
            <a:off x="1135925" y="1683575"/>
            <a:ext cx="2335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800" b="1">
                <a:solidFill>
                  <a:srgbClr val="B6D7A8"/>
                </a:solidFill>
                <a:latin typeface="Open Sans"/>
                <a:ea typeface="Open Sans"/>
                <a:cs typeface="Open Sans"/>
                <a:sym typeface="Open Sans"/>
              </a:rPr>
              <a:t>Kerngroep</a:t>
            </a:r>
            <a:endParaRPr sz="2800" b="1">
              <a:solidFill>
                <a:srgbClr val="B6D7A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3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… met schil van ± 15 “offline” vrijwilligers</a:t>
            </a:r>
            <a:endParaRPr/>
          </a:p>
        </p:txBody>
      </p:sp>
      <p:pic>
        <p:nvPicPr>
          <p:cNvPr id="321" name="Google Shape;32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54911"/>
            <a:ext cx="9144003" cy="303163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22" name="Google Shape;322;p43"/>
          <p:cNvSpPr txBox="1"/>
          <p:nvPr/>
        </p:nvSpPr>
        <p:spPr>
          <a:xfrm>
            <a:off x="6794500" y="4374450"/>
            <a:ext cx="205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Open Sans"/>
                <a:ea typeface="Open Sans"/>
                <a:cs typeface="Open Sans"/>
                <a:sym typeface="Open Sans"/>
              </a:rPr>
              <a:t>……            GTM cafés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3" name="Google Shape;323;p43"/>
          <p:cNvSpPr txBox="1"/>
          <p:nvPr/>
        </p:nvSpPr>
        <p:spPr>
          <a:xfrm>
            <a:off x="314675" y="4374450"/>
            <a:ext cx="676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Open Sans"/>
                <a:ea typeface="Open Sans"/>
                <a:cs typeface="Open Sans"/>
                <a:sym typeface="Open Sans"/>
              </a:rPr>
              <a:t>Scannen/fotograferen/transcriberen/indexeren/controleren archiefbronnen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4"/>
          <p:cNvSpPr/>
          <p:nvPr/>
        </p:nvSpPr>
        <p:spPr>
          <a:xfrm>
            <a:off x="150" y="4857750"/>
            <a:ext cx="9144000" cy="571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44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… en schil van ± 50 “online” vrijwilligers</a:t>
            </a:r>
            <a:endParaRPr dirty="0"/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FA26BCAB-E01E-797A-0CD2-CC04FF32200A}"/>
              </a:ext>
            </a:extLst>
          </p:cNvPr>
          <p:cNvGrpSpPr/>
          <p:nvPr/>
        </p:nvGrpSpPr>
        <p:grpSpPr>
          <a:xfrm>
            <a:off x="742050" y="1028949"/>
            <a:ext cx="32988928" cy="4298701"/>
            <a:chOff x="742050" y="1028949"/>
            <a:chExt cx="32988928" cy="4298701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2710A82A-B1D1-EB61-0DAF-AD7D1879F3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020"/>
            <a:stretch/>
          </p:blipFill>
          <p:spPr>
            <a:xfrm>
              <a:off x="742050" y="1028949"/>
              <a:ext cx="7487798" cy="4298701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9E228274-B672-86CD-8932-F62A1C34D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089540" y="1028949"/>
              <a:ext cx="7641438" cy="429830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A89DA454-5C12-BE60-1B93-8260856404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590"/>
            <a:stretch/>
          </p:blipFill>
          <p:spPr>
            <a:xfrm>
              <a:off x="17633565" y="1028949"/>
              <a:ext cx="7519984" cy="429830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D7D34C32-C13D-F4B5-FAAF-CD6706269F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" r="1434"/>
            <a:stretch/>
          </p:blipFill>
          <p:spPr>
            <a:xfrm>
              <a:off x="9165838" y="1028949"/>
              <a:ext cx="7531737" cy="429822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4"/>
          <p:cNvSpPr/>
          <p:nvPr/>
        </p:nvSpPr>
        <p:spPr>
          <a:xfrm>
            <a:off x="150" y="4857750"/>
            <a:ext cx="9144000" cy="571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44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… en schil van ± 50 “online” vrijwilligers</a:t>
            </a:r>
            <a:endParaRPr dirty="0"/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FA26BCAB-E01E-797A-0CD2-CC04FF32200A}"/>
              </a:ext>
            </a:extLst>
          </p:cNvPr>
          <p:cNvGrpSpPr/>
          <p:nvPr/>
        </p:nvGrpSpPr>
        <p:grpSpPr>
          <a:xfrm>
            <a:off x="-7683493" y="1028949"/>
            <a:ext cx="32988928" cy="4298701"/>
            <a:chOff x="742050" y="1028949"/>
            <a:chExt cx="32988928" cy="4298701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2710A82A-B1D1-EB61-0DAF-AD7D1879F3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020"/>
            <a:stretch/>
          </p:blipFill>
          <p:spPr>
            <a:xfrm>
              <a:off x="742050" y="1028949"/>
              <a:ext cx="7487798" cy="4298701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9E228274-B672-86CD-8932-F62A1C34D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089540" y="1028949"/>
              <a:ext cx="7641438" cy="429830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A89DA454-5C12-BE60-1B93-8260856404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590"/>
            <a:stretch/>
          </p:blipFill>
          <p:spPr>
            <a:xfrm>
              <a:off x="17633565" y="1028949"/>
              <a:ext cx="7519984" cy="429830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D7D34C32-C13D-F4B5-FAAF-CD6706269F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" r="1434"/>
            <a:stretch/>
          </p:blipFill>
          <p:spPr>
            <a:xfrm>
              <a:off x="9165838" y="1028949"/>
              <a:ext cx="7531737" cy="429822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677869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4"/>
          <p:cNvSpPr/>
          <p:nvPr/>
        </p:nvSpPr>
        <p:spPr>
          <a:xfrm>
            <a:off x="150" y="4857750"/>
            <a:ext cx="9144000" cy="571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44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… en schil van ± 50 “online” vrijwilligers</a:t>
            </a:r>
            <a:endParaRPr dirty="0"/>
          </a:p>
        </p:txBody>
      </p:sp>
      <p:sp>
        <p:nvSpPr>
          <p:cNvPr id="334" name="Google Shape;334;p44"/>
          <p:cNvSpPr txBox="1"/>
          <p:nvPr/>
        </p:nvSpPr>
        <p:spPr>
          <a:xfrm>
            <a:off x="514350" y="5429250"/>
            <a:ext cx="406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FA26BCAB-E01E-797A-0CD2-CC04FF32200A}"/>
              </a:ext>
            </a:extLst>
          </p:cNvPr>
          <p:cNvGrpSpPr/>
          <p:nvPr/>
        </p:nvGrpSpPr>
        <p:grpSpPr>
          <a:xfrm>
            <a:off x="-16134283" y="1028949"/>
            <a:ext cx="32988928" cy="4298701"/>
            <a:chOff x="742050" y="1028949"/>
            <a:chExt cx="32988928" cy="4298701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2710A82A-B1D1-EB61-0DAF-AD7D1879F3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020"/>
            <a:stretch/>
          </p:blipFill>
          <p:spPr>
            <a:xfrm>
              <a:off x="742050" y="1028949"/>
              <a:ext cx="7487798" cy="4298701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9E228274-B672-86CD-8932-F62A1C34D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089540" y="1028949"/>
              <a:ext cx="7641438" cy="429830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A89DA454-5C12-BE60-1B93-8260856404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590"/>
            <a:stretch/>
          </p:blipFill>
          <p:spPr>
            <a:xfrm>
              <a:off x="17633565" y="1028949"/>
              <a:ext cx="7519984" cy="429830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D7D34C32-C13D-F4B5-FAAF-CD6706269F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" r="1434"/>
            <a:stretch/>
          </p:blipFill>
          <p:spPr>
            <a:xfrm>
              <a:off x="9165838" y="1028949"/>
              <a:ext cx="7531737" cy="429822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9777620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ouda Tijdmachine">
  <a:themeElements>
    <a:clrScheme name="Tropic">
      <a:dk1>
        <a:srgbClr val="3991B1"/>
      </a:dk1>
      <a:lt1>
        <a:srgbClr val="CAE8F3"/>
      </a:lt1>
      <a:dk2>
        <a:srgbClr val="FFFFFF"/>
      </a:dk2>
      <a:lt2>
        <a:srgbClr val="B3A77D"/>
      </a:lt2>
      <a:accent1>
        <a:srgbClr val="D12929"/>
      </a:accent1>
      <a:accent2>
        <a:srgbClr val="F2DEDE"/>
      </a:accent2>
      <a:accent3>
        <a:srgbClr val="DFF0D8"/>
      </a:accent3>
      <a:accent4>
        <a:srgbClr val="543B3B"/>
      </a:accent4>
      <a:accent5>
        <a:srgbClr val="666666"/>
      </a:accent5>
      <a:accent6>
        <a:srgbClr val="EBEBEB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278</Words>
  <Application>Microsoft Office PowerPoint</Application>
  <PresentationFormat>Diavoorstelling (16:9)</PresentationFormat>
  <Paragraphs>61</Paragraphs>
  <Slides>23</Slides>
  <Notes>18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31" baseType="lpstr">
      <vt:lpstr>Open Sans Medium</vt:lpstr>
      <vt:lpstr>Roboto</vt:lpstr>
      <vt:lpstr>Open Sans Light</vt:lpstr>
      <vt:lpstr>Open Sans</vt:lpstr>
      <vt:lpstr>Open Sans SemiBold</vt:lpstr>
      <vt:lpstr>Arial</vt:lpstr>
      <vt:lpstr>Source Sans Pro</vt:lpstr>
      <vt:lpstr>Gouda Tijdmachine</vt:lpstr>
      <vt:lpstr>Introductie </vt:lpstr>
      <vt:lpstr>Gouda Tijdmachine</vt:lpstr>
      <vt:lpstr>Van een groep enthousiastelingen …</vt:lpstr>
      <vt:lpstr>… naar een samenwerkingsovereenkomst</vt:lpstr>
      <vt:lpstr>… met een projectorganisatie</vt:lpstr>
      <vt:lpstr>… met schil van ± 15 “offline” vrijwilligers</vt:lpstr>
      <vt:lpstr>… en schil van ± 50 “online” vrijwilligers</vt:lpstr>
      <vt:lpstr>… en schil van ± 50 “online” vrijwilligers</vt:lpstr>
      <vt:lpstr>… en schil van ± 50 “online” vrijwilligers</vt:lpstr>
      <vt:lpstr>… en schil van ± 50 “online” vrijwilligers</vt:lpstr>
      <vt:lpstr>Geo-temporele, semantische, gelinkte data</vt:lpstr>
      <vt:lpstr>PowerPoint-presentatie</vt:lpstr>
      <vt:lpstr>PowerPoint-presentatie</vt:lpstr>
      <vt:lpstr>PowerPoint-presentatie</vt:lpstr>
      <vt:lpstr>Infrastructuur basis: Omeka S</vt:lpstr>
      <vt:lpstr>www.goudatijdmachine.nl/data</vt:lpstr>
      <vt:lpstr>www.goudatijdmachine.nl/data</vt:lpstr>
      <vt:lpstr>www.goudatijdmachine.nl/data</vt:lpstr>
      <vt:lpstr>www.goudatijdmachine.nl/data</vt:lpstr>
      <vt:lpstr>www.goudatijdmachine.nl/data</vt:lpstr>
      <vt:lpstr>www.goudatijdmachine.nl/sparql/</vt:lpstr>
      <vt:lpstr>gis.goudatijdmachine.nl</vt:lpstr>
      <vt:lpstr>Onderzoek en producten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Gouda Tijdmachine</dc:title>
  <dc:creator>Bob Coret</dc:creator>
  <cp:lastModifiedBy>Bob Coret</cp:lastModifiedBy>
  <cp:revision>1</cp:revision>
  <dcterms:modified xsi:type="dcterms:W3CDTF">2023-03-22T00:30:42Z</dcterms:modified>
</cp:coreProperties>
</file>